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2"/>
  </p:notesMasterIdLst>
  <p:handoutMasterIdLst>
    <p:handoutMasterId r:id="rId13"/>
  </p:handoutMasterIdLst>
  <p:sldIdLst>
    <p:sldId id="262" r:id="rId2"/>
    <p:sldId id="265" r:id="rId3"/>
    <p:sldId id="277" r:id="rId4"/>
    <p:sldId id="280" r:id="rId5"/>
    <p:sldId id="276" r:id="rId6"/>
    <p:sldId id="267" r:id="rId7"/>
    <p:sldId id="282" r:id="rId8"/>
    <p:sldId id="278" r:id="rId9"/>
    <p:sldId id="279" r:id="rId10"/>
    <p:sldId id="281" r:id="rId11"/>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08">
          <p15:clr>
            <a:srgbClr val="A4A3A4"/>
          </p15:clr>
        </p15:guide>
        <p15:guide id="3" orient="horz" pos="3888">
          <p15:clr>
            <a:srgbClr val="A4A3A4"/>
          </p15:clr>
        </p15:guide>
        <p15:guide id="4" orient="horz" pos="321">
          <p15:clr>
            <a:srgbClr val="A4A3A4"/>
          </p15:clr>
        </p15:guide>
        <p15:guide id="5" pos="3839">
          <p15:clr>
            <a:srgbClr val="A4A3A4"/>
          </p15:clr>
        </p15:guide>
        <p15:guide id="6" pos="1007">
          <p15:clr>
            <a:srgbClr val="A4A3A4"/>
          </p15:clr>
        </p15:guide>
        <p15:guide id="7" pos="717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aran" initials="k" lastIdx="1" clrIdx="0">
    <p:extLst>
      <p:ext uri="{19B8F6BF-5375-455C-9EA6-DF929625EA0E}">
        <p15:presenceInfo xmlns:p15="http://schemas.microsoft.com/office/powerpoint/2012/main" userId="55b2656a673425c8" providerId="Windows Live"/>
      </p:ext>
    </p:extLst>
  </p:cmAuthor>
  <p:cmAuthor id="2" name="PEITING SUN" initials="PS" lastIdx="1" clrIdx="1">
    <p:extLst>
      <p:ext uri="{19B8F6BF-5375-455C-9EA6-DF929625EA0E}">
        <p15:presenceInfo xmlns:p15="http://schemas.microsoft.com/office/powerpoint/2012/main" userId="8a976b817d3897d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98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68" d="100"/>
          <a:sy n="68" d="100"/>
        </p:scale>
        <p:origin x="96" y="156"/>
      </p:cViewPr>
      <p:guideLst>
        <p:guide orient="horz" pos="2160"/>
        <p:guide orient="horz" pos="1008"/>
        <p:guide orient="horz" pos="3888"/>
        <p:guide orient="horz" pos="321"/>
        <p:guide pos="3839"/>
        <p:guide pos="1007"/>
        <p:guide pos="7173"/>
      </p:guideLst>
    </p:cSldViewPr>
  </p:slideViewPr>
  <p:notesTextViewPr>
    <p:cViewPr>
      <p:scale>
        <a:sx n="3" d="2"/>
        <a:sy n="3" d="2"/>
      </p:scale>
      <p:origin x="0" y="0"/>
    </p:cViewPr>
  </p:notesTextViewPr>
  <p:notesViewPr>
    <p:cSldViewPr snapToGrid="0" showGuides="1">
      <p:cViewPr varScale="1">
        <p:scale>
          <a:sx n="76" d="100"/>
          <a:sy n="76" d="100"/>
        </p:scale>
        <p:origin x="326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617B7B0-8DFD-4EEA-8D90-9843C24371D4}" type="doc">
      <dgm:prSet loTypeId="urn:diagrams.loki3.com/VaryingWidthList" loCatId="list" qsTypeId="urn:microsoft.com/office/officeart/2005/8/quickstyle/simple1" qsCatId="simple" csTypeId="urn:microsoft.com/office/officeart/2005/8/colors/colorful1" csCatId="colorful" phldr="1"/>
      <dgm:spPr/>
      <dgm:t>
        <a:bodyPr/>
        <a:lstStyle/>
        <a:p>
          <a:endParaRPr lang="en-AU"/>
        </a:p>
      </dgm:t>
    </dgm:pt>
    <dgm:pt modelId="{2FE2DDD3-9497-47B7-B59E-EEB943847298}">
      <dgm:prSet phldrT="[Text]" custT="1"/>
      <dgm:spPr>
        <a:xfrm>
          <a:off x="0" y="0"/>
          <a:ext cx="2491701" cy="553275"/>
        </a:xfrm>
        <a:prstGeom prst="rect">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l">
            <a:buNone/>
          </a:pPr>
          <a:r>
            <a:rPr lang="en-AU" sz="2000" b="1" dirty="0">
              <a:solidFill>
                <a:sysClr val="window" lastClr="FFFFFF"/>
              </a:solidFill>
              <a:latin typeface="Calibri" panose="020F0502020204030204"/>
              <a:ea typeface="+mn-ea"/>
              <a:cs typeface="+mn-cs"/>
            </a:rPr>
            <a:t>Predefined syntax rule</a:t>
          </a:r>
        </a:p>
      </dgm:t>
    </dgm:pt>
    <dgm:pt modelId="{CD5DC69D-2870-4027-8165-8E49041310EB}" type="parTrans" cxnId="{088A3B60-6349-4727-8AF3-81E97DEDE9DD}">
      <dgm:prSet/>
      <dgm:spPr/>
      <dgm:t>
        <a:bodyPr/>
        <a:lstStyle/>
        <a:p>
          <a:endParaRPr lang="en-AU"/>
        </a:p>
      </dgm:t>
    </dgm:pt>
    <dgm:pt modelId="{FB90D308-4227-4D55-83A3-1BE381B0D8E6}" type="sibTrans" cxnId="{088A3B60-6349-4727-8AF3-81E97DEDE9DD}">
      <dgm:prSet/>
      <dgm:spPr/>
      <dgm:t>
        <a:bodyPr/>
        <a:lstStyle/>
        <a:p>
          <a:endParaRPr lang="en-AU"/>
        </a:p>
      </dgm:t>
    </dgm:pt>
    <dgm:pt modelId="{E65B52B4-F9F5-4DE9-8DD2-1E1F68D48452}">
      <dgm:prSet custT="1"/>
      <dgm:spPr>
        <a:xfrm>
          <a:off x="0" y="1163143"/>
          <a:ext cx="2491701" cy="553275"/>
        </a:xfrm>
        <a:prstGeom prst="rect">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l">
            <a:buNone/>
          </a:pPr>
          <a:r>
            <a:rPr lang="en-AU" sz="2000" b="1" dirty="0">
              <a:solidFill>
                <a:sysClr val="window" lastClr="FFFFFF"/>
              </a:solidFill>
              <a:latin typeface="Calibri" panose="020F0502020204030204"/>
              <a:ea typeface="+mn-ea"/>
              <a:cs typeface="+mn-cs"/>
            </a:rPr>
            <a:t>Hints and Support</a:t>
          </a:r>
        </a:p>
      </dgm:t>
    </dgm:pt>
    <dgm:pt modelId="{D1F8FBF2-F759-4EA3-8E50-87ECF24DEE31}" type="parTrans" cxnId="{67173B09-FAC9-498D-B246-211C8D136F74}">
      <dgm:prSet/>
      <dgm:spPr/>
      <dgm:t>
        <a:bodyPr/>
        <a:lstStyle/>
        <a:p>
          <a:endParaRPr lang="en-AU"/>
        </a:p>
      </dgm:t>
    </dgm:pt>
    <dgm:pt modelId="{8E397C16-042D-4051-9893-4F5C4B455F52}" type="sibTrans" cxnId="{67173B09-FAC9-498D-B246-211C8D136F74}">
      <dgm:prSet/>
      <dgm:spPr/>
      <dgm:t>
        <a:bodyPr/>
        <a:lstStyle/>
        <a:p>
          <a:endParaRPr lang="en-AU"/>
        </a:p>
      </dgm:t>
    </dgm:pt>
    <dgm:pt modelId="{50893177-2035-48B0-B13D-5AD3C7C38DE6}">
      <dgm:prSet phldrT="[Text]" custT="1"/>
      <dgm:spPr>
        <a:xfrm>
          <a:off x="0" y="582204"/>
          <a:ext cx="2491701" cy="553275"/>
        </a:xfrm>
        <a:prstGeom prst="rect">
          <a:avLst/>
        </a:pr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l">
            <a:buNone/>
          </a:pPr>
          <a:r>
            <a:rPr lang="en-AU" sz="2000" b="1" dirty="0">
              <a:solidFill>
                <a:sysClr val="window" lastClr="FFFFFF"/>
              </a:solidFill>
              <a:latin typeface="Calibri" panose="020F0502020204030204"/>
              <a:ea typeface="+mn-ea"/>
              <a:cs typeface="+mn-cs"/>
            </a:rPr>
            <a:t>Expected Actions</a:t>
          </a:r>
        </a:p>
      </dgm:t>
    </dgm:pt>
    <dgm:pt modelId="{0C323565-6AA5-48C5-8F70-DDCF673B3350}" type="parTrans" cxnId="{437D5624-54FE-4CB3-A1D6-6DD6DBA3E86E}">
      <dgm:prSet/>
      <dgm:spPr/>
      <dgm:t>
        <a:bodyPr/>
        <a:lstStyle/>
        <a:p>
          <a:endParaRPr lang="en-AU"/>
        </a:p>
      </dgm:t>
    </dgm:pt>
    <dgm:pt modelId="{6EB0BB5D-C2C6-4951-86C2-0F1F748FDA23}" type="sibTrans" cxnId="{437D5624-54FE-4CB3-A1D6-6DD6DBA3E86E}">
      <dgm:prSet/>
      <dgm:spPr/>
      <dgm:t>
        <a:bodyPr/>
        <a:lstStyle/>
        <a:p>
          <a:endParaRPr lang="en-AU"/>
        </a:p>
      </dgm:t>
    </dgm:pt>
    <dgm:pt modelId="{C97D4573-2B80-47AC-B1A2-3A14183EB237}">
      <dgm:prSet phldrT="[Text]" custT="1"/>
      <dgm:spPr>
        <a:xfrm>
          <a:off x="0" y="1744082"/>
          <a:ext cx="2491701" cy="553275"/>
        </a:xfrm>
        <a:prstGeom prst="rect">
          <a:avLst/>
        </a:prstGeom>
        <a:solidFill>
          <a:srgbClr val="5B9BD5">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l">
            <a:buNone/>
          </a:pPr>
          <a:r>
            <a:rPr lang="en-AU" sz="2000" b="1" dirty="0">
              <a:solidFill>
                <a:sysClr val="window" lastClr="FFFFFF"/>
              </a:solidFill>
              <a:latin typeface="Calibri" panose="020F0502020204030204"/>
              <a:ea typeface="+mn-ea"/>
              <a:cs typeface="+mn-cs"/>
            </a:rPr>
            <a:t>Tag: difficulty level </a:t>
          </a:r>
        </a:p>
      </dgm:t>
    </dgm:pt>
    <dgm:pt modelId="{7CFF291D-A1F2-4044-A77E-3592DF14C4BD}" type="parTrans" cxnId="{43615F5D-7C6B-416B-A6A7-2F856B1CE0DA}">
      <dgm:prSet/>
      <dgm:spPr/>
      <dgm:t>
        <a:bodyPr/>
        <a:lstStyle/>
        <a:p>
          <a:endParaRPr lang="en-AU"/>
        </a:p>
      </dgm:t>
    </dgm:pt>
    <dgm:pt modelId="{3C873354-730A-404D-B8DC-C6A80CE02F4C}" type="sibTrans" cxnId="{43615F5D-7C6B-416B-A6A7-2F856B1CE0DA}">
      <dgm:prSet/>
      <dgm:spPr/>
      <dgm:t>
        <a:bodyPr/>
        <a:lstStyle/>
        <a:p>
          <a:endParaRPr lang="en-AU"/>
        </a:p>
      </dgm:t>
    </dgm:pt>
    <dgm:pt modelId="{FC643F72-4C26-4EC6-AE0F-FCCCA268E524}">
      <dgm:prSet phldrT="[Text]" custT="1"/>
      <dgm:spPr>
        <a:xfrm>
          <a:off x="0" y="2309918"/>
          <a:ext cx="2491701" cy="553275"/>
        </a:xfrm>
        <a:prstGeom prst="rect">
          <a:avLst/>
        </a:prstGeom>
        <a:solidFill>
          <a:srgbClr val="70AD47">
            <a:hueOff val="0"/>
            <a:satOff val="0"/>
            <a:lumOff val="0"/>
            <a:alphaOff val="0"/>
          </a:srgbClr>
        </a:solidFill>
        <a:ln w="12700" cap="flat" cmpd="sng" algn="ctr">
          <a:solidFill>
            <a:sysClr val="window" lastClr="FFFFFF">
              <a:hueOff val="0"/>
              <a:satOff val="0"/>
              <a:lumOff val="0"/>
              <a:alphaOff val="0"/>
            </a:sysClr>
          </a:solidFill>
          <a:prstDash val="solid"/>
          <a:miter lim="800000"/>
        </a:ln>
        <a:effectLst/>
      </dgm:spPr>
      <dgm:t>
        <a:bodyPr/>
        <a:lstStyle/>
        <a:p>
          <a:pPr algn="l">
            <a:buNone/>
          </a:pPr>
          <a:r>
            <a:rPr lang="en-AU" sz="2000" b="1" dirty="0">
              <a:solidFill>
                <a:sysClr val="window" lastClr="FFFFFF"/>
              </a:solidFill>
              <a:latin typeface="Calibri" panose="020F0502020204030204"/>
              <a:ea typeface="+mn-ea"/>
              <a:cs typeface="+mn-cs"/>
            </a:rPr>
            <a:t>Grades</a:t>
          </a:r>
        </a:p>
      </dgm:t>
    </dgm:pt>
    <dgm:pt modelId="{538EB6BD-CE65-42A5-8406-1A55A67BE45C}" type="parTrans" cxnId="{40E14885-B9E7-4043-84EE-758F121748DD}">
      <dgm:prSet/>
      <dgm:spPr/>
      <dgm:t>
        <a:bodyPr/>
        <a:lstStyle/>
        <a:p>
          <a:endParaRPr lang="en-AU"/>
        </a:p>
      </dgm:t>
    </dgm:pt>
    <dgm:pt modelId="{E335A910-7162-4220-A2BB-498B57C98FF3}" type="sibTrans" cxnId="{40E14885-B9E7-4043-84EE-758F121748DD}">
      <dgm:prSet/>
      <dgm:spPr/>
      <dgm:t>
        <a:bodyPr/>
        <a:lstStyle/>
        <a:p>
          <a:endParaRPr lang="en-AU"/>
        </a:p>
      </dgm:t>
    </dgm:pt>
    <dgm:pt modelId="{FF1B5F1F-D35C-4CEF-BC0D-FC1F3F014108}" type="pres">
      <dgm:prSet presAssocID="{4617B7B0-8DFD-4EEA-8D90-9843C24371D4}" presName="Name0" presStyleCnt="0">
        <dgm:presLayoutVars>
          <dgm:resizeHandles/>
        </dgm:presLayoutVars>
      </dgm:prSet>
      <dgm:spPr/>
    </dgm:pt>
    <dgm:pt modelId="{EE6EE3F1-954E-472C-8360-1ED57D252FA4}" type="pres">
      <dgm:prSet presAssocID="{2FE2DDD3-9497-47B7-B59E-EEB943847298}" presName="text" presStyleLbl="node1" presStyleIdx="0" presStyleCnt="5" custScaleX="673641" custLinFactY="-107482" custLinFactNeighborX="-83317" custLinFactNeighborY="-200000">
        <dgm:presLayoutVars>
          <dgm:bulletEnabled val="1"/>
        </dgm:presLayoutVars>
      </dgm:prSet>
      <dgm:spPr/>
    </dgm:pt>
    <dgm:pt modelId="{B23B907C-8B72-4871-90B2-DF059889233E}" type="pres">
      <dgm:prSet presAssocID="{FB90D308-4227-4D55-83A3-1BE381B0D8E6}" presName="space" presStyleCnt="0"/>
      <dgm:spPr/>
    </dgm:pt>
    <dgm:pt modelId="{BE96879F-1209-4154-9AD9-ABCEFFA77A46}" type="pres">
      <dgm:prSet presAssocID="{50893177-2035-48B0-B13D-5AD3C7C38DE6}" presName="text" presStyleLbl="node1" presStyleIdx="1" presStyleCnt="5" custScaleX="673641">
        <dgm:presLayoutVars>
          <dgm:bulletEnabled val="1"/>
        </dgm:presLayoutVars>
      </dgm:prSet>
      <dgm:spPr/>
    </dgm:pt>
    <dgm:pt modelId="{35E6D0E7-FC57-43EE-A88C-48D82418CE96}" type="pres">
      <dgm:prSet presAssocID="{6EB0BB5D-C2C6-4951-86C2-0F1F748FDA23}" presName="space" presStyleCnt="0"/>
      <dgm:spPr/>
    </dgm:pt>
    <dgm:pt modelId="{C1CEDBBD-A469-4FFA-A7C8-437585776C3F}" type="pres">
      <dgm:prSet presAssocID="{E65B52B4-F9F5-4DE9-8DD2-1E1F68D48452}" presName="text" presStyleLbl="node1" presStyleIdx="2" presStyleCnt="5" custScaleX="673641">
        <dgm:presLayoutVars>
          <dgm:bulletEnabled val="1"/>
        </dgm:presLayoutVars>
      </dgm:prSet>
      <dgm:spPr/>
    </dgm:pt>
    <dgm:pt modelId="{D0F84AFD-6698-4FAF-9A19-8079BAC6C532}" type="pres">
      <dgm:prSet presAssocID="{8E397C16-042D-4051-9893-4F5C4B455F52}" presName="space" presStyleCnt="0"/>
      <dgm:spPr/>
    </dgm:pt>
    <dgm:pt modelId="{71454DF0-4420-450E-8BD0-0289D1049ADF}" type="pres">
      <dgm:prSet presAssocID="{C97D4573-2B80-47AC-B1A2-3A14183EB237}" presName="text" presStyleLbl="node1" presStyleIdx="3" presStyleCnt="5" custScaleX="673641">
        <dgm:presLayoutVars>
          <dgm:bulletEnabled val="1"/>
        </dgm:presLayoutVars>
      </dgm:prSet>
      <dgm:spPr/>
    </dgm:pt>
    <dgm:pt modelId="{DA8E2760-9931-4584-B052-DF054FE71B83}" type="pres">
      <dgm:prSet presAssocID="{3C873354-730A-404D-B8DC-C6A80CE02F4C}" presName="space" presStyleCnt="0"/>
      <dgm:spPr/>
    </dgm:pt>
    <dgm:pt modelId="{97CCA9A7-6BBD-489A-B619-1464B5BE4274}" type="pres">
      <dgm:prSet presAssocID="{FC643F72-4C26-4EC6-AE0F-FCCCA268E524}" presName="text" presStyleLbl="node1" presStyleIdx="4" presStyleCnt="5" custScaleX="673641" custLinFactNeighborY="-54596">
        <dgm:presLayoutVars>
          <dgm:bulletEnabled val="1"/>
        </dgm:presLayoutVars>
      </dgm:prSet>
      <dgm:spPr/>
    </dgm:pt>
  </dgm:ptLst>
  <dgm:cxnLst>
    <dgm:cxn modelId="{67173B09-FAC9-498D-B246-211C8D136F74}" srcId="{4617B7B0-8DFD-4EEA-8D90-9843C24371D4}" destId="{E65B52B4-F9F5-4DE9-8DD2-1E1F68D48452}" srcOrd="2" destOrd="0" parTransId="{D1F8FBF2-F759-4EA3-8E50-87ECF24DEE31}" sibTransId="{8E397C16-042D-4051-9893-4F5C4B455F52}"/>
    <dgm:cxn modelId="{437D5624-54FE-4CB3-A1D6-6DD6DBA3E86E}" srcId="{4617B7B0-8DFD-4EEA-8D90-9843C24371D4}" destId="{50893177-2035-48B0-B13D-5AD3C7C38DE6}" srcOrd="1" destOrd="0" parTransId="{0C323565-6AA5-48C5-8F70-DDCF673B3350}" sibTransId="{6EB0BB5D-C2C6-4951-86C2-0F1F748FDA23}"/>
    <dgm:cxn modelId="{FA1FA240-F2C0-48AF-B457-E10CA3A6D799}" type="presOf" srcId="{4617B7B0-8DFD-4EEA-8D90-9843C24371D4}" destId="{FF1B5F1F-D35C-4CEF-BC0D-FC1F3F014108}" srcOrd="0" destOrd="0" presId="urn:diagrams.loki3.com/VaryingWidthList"/>
    <dgm:cxn modelId="{43615F5D-7C6B-416B-A6A7-2F856B1CE0DA}" srcId="{4617B7B0-8DFD-4EEA-8D90-9843C24371D4}" destId="{C97D4573-2B80-47AC-B1A2-3A14183EB237}" srcOrd="3" destOrd="0" parTransId="{7CFF291D-A1F2-4044-A77E-3592DF14C4BD}" sibTransId="{3C873354-730A-404D-B8DC-C6A80CE02F4C}"/>
    <dgm:cxn modelId="{088A3B60-6349-4727-8AF3-81E97DEDE9DD}" srcId="{4617B7B0-8DFD-4EEA-8D90-9843C24371D4}" destId="{2FE2DDD3-9497-47B7-B59E-EEB943847298}" srcOrd="0" destOrd="0" parTransId="{CD5DC69D-2870-4027-8165-8E49041310EB}" sibTransId="{FB90D308-4227-4D55-83A3-1BE381B0D8E6}"/>
    <dgm:cxn modelId="{A6653476-0E70-425C-9AB3-66D3AA591FA3}" type="presOf" srcId="{E65B52B4-F9F5-4DE9-8DD2-1E1F68D48452}" destId="{C1CEDBBD-A469-4FFA-A7C8-437585776C3F}" srcOrd="0" destOrd="0" presId="urn:diagrams.loki3.com/VaryingWidthList"/>
    <dgm:cxn modelId="{51358376-DE1F-466C-80CB-6290A0594245}" type="presOf" srcId="{2FE2DDD3-9497-47B7-B59E-EEB943847298}" destId="{EE6EE3F1-954E-472C-8360-1ED57D252FA4}" srcOrd="0" destOrd="0" presId="urn:diagrams.loki3.com/VaryingWidthList"/>
    <dgm:cxn modelId="{6C1C1A78-497F-43C3-A9F9-0ADE22A4BAA0}" type="presOf" srcId="{50893177-2035-48B0-B13D-5AD3C7C38DE6}" destId="{BE96879F-1209-4154-9AD9-ABCEFFA77A46}" srcOrd="0" destOrd="0" presId="urn:diagrams.loki3.com/VaryingWidthList"/>
    <dgm:cxn modelId="{40E14885-B9E7-4043-84EE-758F121748DD}" srcId="{4617B7B0-8DFD-4EEA-8D90-9843C24371D4}" destId="{FC643F72-4C26-4EC6-AE0F-FCCCA268E524}" srcOrd="4" destOrd="0" parTransId="{538EB6BD-CE65-42A5-8406-1A55A67BE45C}" sibTransId="{E335A910-7162-4220-A2BB-498B57C98FF3}"/>
    <dgm:cxn modelId="{987D6ECA-4B85-45FA-9AB8-433E817861A0}" type="presOf" srcId="{C97D4573-2B80-47AC-B1A2-3A14183EB237}" destId="{71454DF0-4420-450E-8BD0-0289D1049ADF}" srcOrd="0" destOrd="0" presId="urn:diagrams.loki3.com/VaryingWidthList"/>
    <dgm:cxn modelId="{A07E53F2-123F-424E-95AF-18A32EE5D150}" type="presOf" srcId="{FC643F72-4C26-4EC6-AE0F-FCCCA268E524}" destId="{97CCA9A7-6BBD-489A-B619-1464B5BE4274}" srcOrd="0" destOrd="0" presId="urn:diagrams.loki3.com/VaryingWidthList"/>
    <dgm:cxn modelId="{01A5361F-7CB1-4B02-AD94-03A75E258B2C}" type="presParOf" srcId="{FF1B5F1F-D35C-4CEF-BC0D-FC1F3F014108}" destId="{EE6EE3F1-954E-472C-8360-1ED57D252FA4}" srcOrd="0" destOrd="0" presId="urn:diagrams.loki3.com/VaryingWidthList"/>
    <dgm:cxn modelId="{96DED48D-C181-40ED-9304-5702D948000A}" type="presParOf" srcId="{FF1B5F1F-D35C-4CEF-BC0D-FC1F3F014108}" destId="{B23B907C-8B72-4871-90B2-DF059889233E}" srcOrd="1" destOrd="0" presId="urn:diagrams.loki3.com/VaryingWidthList"/>
    <dgm:cxn modelId="{FD22DA92-2C8B-4326-A6B5-284667E52B8A}" type="presParOf" srcId="{FF1B5F1F-D35C-4CEF-BC0D-FC1F3F014108}" destId="{BE96879F-1209-4154-9AD9-ABCEFFA77A46}" srcOrd="2" destOrd="0" presId="urn:diagrams.loki3.com/VaryingWidthList"/>
    <dgm:cxn modelId="{010D21EE-EE6D-45F5-9006-D2EC4E4809F0}" type="presParOf" srcId="{FF1B5F1F-D35C-4CEF-BC0D-FC1F3F014108}" destId="{35E6D0E7-FC57-43EE-A88C-48D82418CE96}" srcOrd="3" destOrd="0" presId="urn:diagrams.loki3.com/VaryingWidthList"/>
    <dgm:cxn modelId="{CD4DB3D1-0A28-46D6-BDAE-098874837E91}" type="presParOf" srcId="{FF1B5F1F-D35C-4CEF-BC0D-FC1F3F014108}" destId="{C1CEDBBD-A469-4FFA-A7C8-437585776C3F}" srcOrd="4" destOrd="0" presId="urn:diagrams.loki3.com/VaryingWidthList"/>
    <dgm:cxn modelId="{0ABD661E-07F8-4C67-A991-9E5029A41007}" type="presParOf" srcId="{FF1B5F1F-D35C-4CEF-BC0D-FC1F3F014108}" destId="{D0F84AFD-6698-4FAF-9A19-8079BAC6C532}" srcOrd="5" destOrd="0" presId="urn:diagrams.loki3.com/VaryingWidthList"/>
    <dgm:cxn modelId="{1E2212DE-99EC-4A3C-A604-304D7CBDF91A}" type="presParOf" srcId="{FF1B5F1F-D35C-4CEF-BC0D-FC1F3F014108}" destId="{71454DF0-4420-450E-8BD0-0289D1049ADF}" srcOrd="6" destOrd="0" presId="urn:diagrams.loki3.com/VaryingWidthList"/>
    <dgm:cxn modelId="{DDF549D5-DBC5-42B3-9AD0-0FC723867B3F}" type="presParOf" srcId="{FF1B5F1F-D35C-4CEF-BC0D-FC1F3F014108}" destId="{DA8E2760-9931-4584-B052-DF054FE71B83}" srcOrd="7" destOrd="0" presId="urn:diagrams.loki3.com/VaryingWidthList"/>
    <dgm:cxn modelId="{51D6A3E7-C7A7-4473-909B-AB35572749CF}" type="presParOf" srcId="{FF1B5F1F-D35C-4CEF-BC0D-FC1F3F014108}" destId="{97CCA9A7-6BBD-489A-B619-1464B5BE4274}" srcOrd="8" destOrd="0" presId="urn:diagrams.loki3.com/VaryingWidth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6EE3F1-954E-472C-8360-1ED57D252FA4}">
      <dsp:nvSpPr>
        <dsp:cNvPr id="0" name=""/>
        <dsp:cNvSpPr/>
      </dsp:nvSpPr>
      <dsp:spPr>
        <a:xfrm>
          <a:off x="0" y="0"/>
          <a:ext cx="2592288" cy="511914"/>
        </a:xfrm>
        <a:prstGeom prst="rect">
          <a:avLst/>
        </a:prstGeom>
        <a:solidFill>
          <a:srgbClr val="ED7D31">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l" defTabSz="889000">
            <a:lnSpc>
              <a:spcPct val="90000"/>
            </a:lnSpc>
            <a:spcBef>
              <a:spcPct val="0"/>
            </a:spcBef>
            <a:spcAft>
              <a:spcPct val="35000"/>
            </a:spcAft>
            <a:buNone/>
          </a:pPr>
          <a:r>
            <a:rPr lang="en-AU" sz="2000" b="1" kern="1200" dirty="0">
              <a:solidFill>
                <a:sysClr val="window" lastClr="FFFFFF"/>
              </a:solidFill>
              <a:latin typeface="Calibri" panose="020F0502020204030204"/>
              <a:ea typeface="+mn-ea"/>
              <a:cs typeface="+mn-cs"/>
            </a:rPr>
            <a:t>Predefined syntax rule</a:t>
          </a:r>
        </a:p>
      </dsp:txBody>
      <dsp:txXfrm>
        <a:off x="0" y="0"/>
        <a:ext cx="2592288" cy="511914"/>
      </dsp:txXfrm>
    </dsp:sp>
    <dsp:sp modelId="{BE96879F-1209-4154-9AD9-ABCEFFA77A46}">
      <dsp:nvSpPr>
        <dsp:cNvPr id="0" name=""/>
        <dsp:cNvSpPr/>
      </dsp:nvSpPr>
      <dsp:spPr>
        <a:xfrm>
          <a:off x="0" y="538681"/>
          <a:ext cx="2592288" cy="511914"/>
        </a:xfrm>
        <a:prstGeom prst="rect">
          <a:avLst/>
        </a:prstGeom>
        <a:solidFill>
          <a:srgbClr val="A5A5A5">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l" defTabSz="889000">
            <a:lnSpc>
              <a:spcPct val="90000"/>
            </a:lnSpc>
            <a:spcBef>
              <a:spcPct val="0"/>
            </a:spcBef>
            <a:spcAft>
              <a:spcPct val="35000"/>
            </a:spcAft>
            <a:buNone/>
          </a:pPr>
          <a:r>
            <a:rPr lang="en-AU" sz="2000" b="1" kern="1200" dirty="0">
              <a:solidFill>
                <a:sysClr val="window" lastClr="FFFFFF"/>
              </a:solidFill>
              <a:latin typeface="Calibri" panose="020F0502020204030204"/>
              <a:ea typeface="+mn-ea"/>
              <a:cs typeface="+mn-cs"/>
            </a:rPr>
            <a:t>Expected Actions</a:t>
          </a:r>
        </a:p>
      </dsp:txBody>
      <dsp:txXfrm>
        <a:off x="0" y="538681"/>
        <a:ext cx="2592288" cy="511914"/>
      </dsp:txXfrm>
    </dsp:sp>
    <dsp:sp modelId="{C1CEDBBD-A469-4FFA-A7C8-437585776C3F}">
      <dsp:nvSpPr>
        <dsp:cNvPr id="0" name=""/>
        <dsp:cNvSpPr/>
      </dsp:nvSpPr>
      <dsp:spPr>
        <a:xfrm>
          <a:off x="0" y="1076191"/>
          <a:ext cx="2592288" cy="511914"/>
        </a:xfrm>
        <a:prstGeom prst="rect">
          <a:avLst/>
        </a:prstGeom>
        <a:solidFill>
          <a:srgbClr val="FFC000">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l" defTabSz="889000">
            <a:lnSpc>
              <a:spcPct val="90000"/>
            </a:lnSpc>
            <a:spcBef>
              <a:spcPct val="0"/>
            </a:spcBef>
            <a:spcAft>
              <a:spcPct val="35000"/>
            </a:spcAft>
            <a:buNone/>
          </a:pPr>
          <a:r>
            <a:rPr lang="en-AU" sz="2000" b="1" kern="1200" dirty="0">
              <a:solidFill>
                <a:sysClr val="window" lastClr="FFFFFF"/>
              </a:solidFill>
              <a:latin typeface="Calibri" panose="020F0502020204030204"/>
              <a:ea typeface="+mn-ea"/>
              <a:cs typeface="+mn-cs"/>
            </a:rPr>
            <a:t>Hints and Support</a:t>
          </a:r>
        </a:p>
      </dsp:txBody>
      <dsp:txXfrm>
        <a:off x="0" y="1076191"/>
        <a:ext cx="2592288" cy="511914"/>
      </dsp:txXfrm>
    </dsp:sp>
    <dsp:sp modelId="{71454DF0-4420-450E-8BD0-0289D1049ADF}">
      <dsp:nvSpPr>
        <dsp:cNvPr id="0" name=""/>
        <dsp:cNvSpPr/>
      </dsp:nvSpPr>
      <dsp:spPr>
        <a:xfrm>
          <a:off x="0" y="1613701"/>
          <a:ext cx="2592288" cy="511914"/>
        </a:xfrm>
        <a:prstGeom prst="rect">
          <a:avLst/>
        </a:prstGeom>
        <a:solidFill>
          <a:srgbClr val="5B9BD5">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l" defTabSz="889000">
            <a:lnSpc>
              <a:spcPct val="90000"/>
            </a:lnSpc>
            <a:spcBef>
              <a:spcPct val="0"/>
            </a:spcBef>
            <a:spcAft>
              <a:spcPct val="35000"/>
            </a:spcAft>
            <a:buNone/>
          </a:pPr>
          <a:r>
            <a:rPr lang="en-AU" sz="2000" b="1" kern="1200" dirty="0">
              <a:solidFill>
                <a:sysClr val="window" lastClr="FFFFFF"/>
              </a:solidFill>
              <a:latin typeface="Calibri" panose="020F0502020204030204"/>
              <a:ea typeface="+mn-ea"/>
              <a:cs typeface="+mn-cs"/>
            </a:rPr>
            <a:t>Tag: difficulty level </a:t>
          </a:r>
        </a:p>
      </dsp:txBody>
      <dsp:txXfrm>
        <a:off x="0" y="1613701"/>
        <a:ext cx="2592288" cy="511914"/>
      </dsp:txXfrm>
    </dsp:sp>
    <dsp:sp modelId="{97CCA9A7-6BBD-489A-B619-1464B5BE4274}">
      <dsp:nvSpPr>
        <dsp:cNvPr id="0" name=""/>
        <dsp:cNvSpPr/>
      </dsp:nvSpPr>
      <dsp:spPr>
        <a:xfrm>
          <a:off x="0" y="2137237"/>
          <a:ext cx="2592288" cy="511914"/>
        </a:xfrm>
        <a:prstGeom prst="rect">
          <a:avLst/>
        </a:prstGeom>
        <a:solidFill>
          <a:srgbClr val="70AD47">
            <a:hueOff val="0"/>
            <a:satOff val="0"/>
            <a:lumOff val="0"/>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l" defTabSz="889000">
            <a:lnSpc>
              <a:spcPct val="90000"/>
            </a:lnSpc>
            <a:spcBef>
              <a:spcPct val="0"/>
            </a:spcBef>
            <a:spcAft>
              <a:spcPct val="35000"/>
            </a:spcAft>
            <a:buNone/>
          </a:pPr>
          <a:r>
            <a:rPr lang="en-AU" sz="2000" b="1" kern="1200" dirty="0">
              <a:solidFill>
                <a:sysClr val="window" lastClr="FFFFFF"/>
              </a:solidFill>
              <a:latin typeface="Calibri" panose="020F0502020204030204"/>
              <a:ea typeface="+mn-ea"/>
              <a:cs typeface="+mn-cs"/>
            </a:rPr>
            <a:t>Grades</a:t>
          </a:r>
        </a:p>
      </dsp:txBody>
      <dsp:txXfrm>
        <a:off x="0" y="2137237"/>
        <a:ext cx="2592288" cy="511914"/>
      </dsp:txXfrm>
    </dsp:sp>
  </dsp:spTree>
</dsp:drawing>
</file>

<file path=ppt/diagrams/layout1.xml><?xml version="1.0" encoding="utf-8"?>
<dgm:layoutDef xmlns:dgm="http://schemas.openxmlformats.org/drawingml/2006/diagram" xmlns:a="http://schemas.openxmlformats.org/drawingml/2006/main" uniqueId="urn:diagrams.loki3.com/VaryingWidthList">
  <dgm:title val="Varying Width List"/>
  <dgm:desc val="Use for emphasizing items of different weights.  Good for large amounts of Level 1 text.  The width of each shape is independently determined based on its text."/>
  <dgm:catLst>
    <dgm:cat type="list" pri="4160"/>
    <dgm:cat type="officeonline" pri="5000"/>
  </dgm:catLst>
  <dgm:sampData useDef="1">
    <dgm:dataModel>
      <dgm:ptLst/>
      <dgm:bg/>
      <dgm:whole/>
    </dgm:dataModel>
  </dgm:sampData>
  <dgm:styleData useDef="1">
    <dgm:dataModel>
      <dgm:ptLst/>
      <dgm:bg/>
      <dgm:whole/>
    </dgm:dataModel>
  </dgm:styleData>
  <dgm:clrData useDef="1">
    <dgm:dataModel>
      <dgm:ptLst/>
      <dgm:bg/>
      <dgm:whole/>
    </dgm:dataModel>
  </dgm:clrData>
  <dgm:layoutNode name="Name0">
    <dgm:varLst>
      <dgm:resizeHandles/>
    </dgm:varLst>
    <dgm:alg type="lin">
      <dgm:param type="linDir" val="fromT"/>
    </dgm:alg>
    <dgm:shape xmlns:r="http://schemas.openxmlformats.org/officeDocument/2006/relationships" r:blip="">
      <dgm:adjLst/>
    </dgm:shape>
    <dgm:presOf/>
    <dgm:constrLst>
      <dgm:constr type="w" for="ch" forName="text" val="20"/>
      <dgm:constr type="h" for="ch" forName="text" refType="h"/>
      <dgm:constr type="primFontSz" for="ch" forName="text" op="equ" val="65"/>
      <dgm:constr type="h" for="ch" forName="space" refType="h" fact="0.05"/>
    </dgm:constrLst>
    <dgm:forEach name="Name1" axis="ch" ptType="node">
      <dgm:layoutNode name="text" styleLbl="node1">
        <dgm:varLst>
          <dgm:bulletEnabled val="1"/>
        </dgm:varLst>
        <dgm:alg type="tx"/>
        <dgm:shape xmlns:r="http://schemas.openxmlformats.org/officeDocument/2006/relationships" type="rect" r:blip="">
          <dgm:adjLst/>
        </dgm:shape>
        <dgm:presOf axis="desOrSelf" ptType="node"/>
        <dgm:constrLst>
          <dgm:constr type="tMarg" refType="primFontSz" fact="0.2"/>
          <dgm:constr type="bMarg" refType="primFontSz" fact="0.2"/>
          <dgm:constr type="lMarg" refType="primFontSz" fact="0.2"/>
          <dgm:constr type="rMarg" refType="primFontSz" fact="0.2"/>
        </dgm:constrLst>
        <dgm:ruleLst>
          <dgm:rule type="w" val="INF" fact="NaN" max="NaN"/>
          <dgm:rule type="primFontSz" val="5" fact="NaN" max="NaN"/>
        </dgm:ruleLst>
      </dgm:layoutNode>
      <dgm:choose name="Name2">
        <dgm:if name="Name3" axis="par ch" ptType="doc node" func="cnt" op="gte" val="2">
          <dgm:forEach name="Name4" axis="followSib" ptType="sibTrans" cnt="1">
            <dgm:layoutNode name="space">
              <dgm:alg type="sp"/>
              <dgm:shape xmlns:r="http://schemas.openxmlformats.org/officeDocument/2006/relationships" r:blip="">
                <dgm:adjLst/>
              </dgm:shape>
              <dgm:presOf/>
            </dgm:layoutNode>
          </dgm:forEach>
        </dgm:if>
        <dgm:else name="Name5"/>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DB7646E-8811-423A-9C42-2CBFADA00A96}" type="datetimeFigureOut">
              <a:rPr lang="en-US" smtClean="0"/>
              <a:t>6/11/2020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4360E59-1627-4404-ACC5-51C744AB0F27}" type="slidenum">
              <a:rPr lang="en-US" smtClean="0"/>
              <a:t>‹#›</a:t>
            </a:fld>
            <a:endParaRPr lang="en-US"/>
          </a:p>
        </p:txBody>
      </p:sp>
    </p:spTree>
    <p:extLst>
      <p:ext uri="{BB962C8B-B14F-4D97-AF65-F5344CB8AC3E}">
        <p14:creationId xmlns:p14="http://schemas.microsoft.com/office/powerpoint/2010/main" val="516225429"/>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svg>
</file>

<file path=ppt/media/image11.png>
</file>

<file path=ppt/media/image12.svg>
</file>

<file path=ppt/media/image13.jpeg>
</file>

<file path=ppt/media/image14.png>
</file>

<file path=ppt/media/image15.png>
</file>

<file path=ppt/media/image16.svg>
</file>

<file path=ppt/media/image17.jpe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png>
</file>

<file path=ppt/media/image26.png>
</file>

<file path=ppt/media/image27.png>
</file>

<file path=ppt/media/image28.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1"/>
                </a:solidFill>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1"/>
                </a:solidFill>
              </a:defRPr>
            </a:lvl1pPr>
          </a:lstStyle>
          <a:p>
            <a:fld id="{D677E230-58DD-43ED-96A1-552DDAB53532}" type="datetimeFigureOut">
              <a:rPr lang="en-US" smtClean="0"/>
              <a:pPr/>
              <a:t>6/11/2020</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1"/>
                </a:solidFill>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1"/>
                </a:solidFill>
              </a:defRPr>
            </a:lvl1pPr>
          </a:lstStyle>
          <a:p>
            <a:fld id="{841221E5-7225-48EB-A4EE-420E7BFCF705}" type="slidenum">
              <a:rPr lang="en-US" smtClean="0"/>
              <a:pPr/>
              <a:t>‹#›</a:t>
            </a:fld>
            <a:endParaRPr lang="en-US"/>
          </a:p>
        </p:txBody>
      </p:sp>
    </p:spTree>
    <p:extLst>
      <p:ext uri="{BB962C8B-B14F-4D97-AF65-F5344CB8AC3E}">
        <p14:creationId xmlns:p14="http://schemas.microsoft.com/office/powerpoint/2010/main" val="1556669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28669" y="1600200"/>
            <a:ext cx="8329031" cy="2680127"/>
          </a:xfrm>
        </p:spPr>
        <p:txBody>
          <a:bodyPr>
            <a:noAutofit/>
          </a:bodyPr>
          <a:lstStyle>
            <a:lvl1pPr>
              <a:defRPr sz="5400"/>
            </a:lvl1pPr>
          </a:lstStyle>
          <a:p>
            <a:r>
              <a:rPr lang="en-US"/>
              <a:t>Click to edit Master title style</a:t>
            </a:r>
            <a:endParaRPr dirty="0"/>
          </a:p>
        </p:txBody>
      </p:sp>
      <p:sp>
        <p:nvSpPr>
          <p:cNvPr id="3" name="Subtitle 2"/>
          <p:cNvSpPr>
            <a:spLocks noGrp="1"/>
          </p:cNvSpPr>
          <p:nvPr>
            <p:ph type="subTitle" idx="1"/>
          </p:nvPr>
        </p:nvSpPr>
        <p:spPr>
          <a:xfrm>
            <a:off x="2428669" y="4344915"/>
            <a:ext cx="7516442" cy="1116085"/>
          </a:xfrm>
        </p:spPr>
        <p:txBody>
          <a:bodyPr>
            <a:normAutofit/>
          </a:bodyPr>
          <a:lstStyle>
            <a:lvl1pPr marL="0" indent="0" algn="l">
              <a:spcBef>
                <a:spcPts val="0"/>
              </a:spcBef>
              <a:buNone/>
              <a:defRPr sz="3200" b="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4699025" y="6356351"/>
            <a:ext cx="1218883" cy="365125"/>
          </a:xfrm>
        </p:spPr>
        <p:txBody>
          <a:bodyPr/>
          <a:lstStyle>
            <a:lvl1pPr>
              <a:defRPr>
                <a:solidFill>
                  <a:schemeClr val="tx1"/>
                </a:solidFill>
              </a:defRPr>
            </a:lvl1pPr>
          </a:lstStyle>
          <a:p>
            <a:fld id="{8F81D24A-EF38-4949-81EA-C39AA50871C5}" type="datetime1">
              <a:rPr lang="en-US" smtClean="0"/>
              <a:t>6/11/2020</a:t>
            </a:fld>
            <a:endParaRPr lang="en-US" dirty="0"/>
          </a:p>
        </p:txBody>
      </p:sp>
      <p:sp>
        <p:nvSpPr>
          <p:cNvPr id="5" name="Footer Placeholder 4"/>
          <p:cNvSpPr>
            <a:spLocks noGrp="1"/>
          </p:cNvSpPr>
          <p:nvPr>
            <p:ph type="ftr" sz="quarter" idx="11"/>
          </p:nvPr>
        </p:nvSpPr>
        <p:spPr>
          <a:xfrm>
            <a:off x="6114708" y="6356351"/>
            <a:ext cx="3974065" cy="365125"/>
          </a:xfrm>
        </p:spPr>
        <p:txBody>
          <a:bodyPr/>
          <a:lstStyle>
            <a:lvl1pPr>
              <a:defRPr>
                <a:solidFill>
                  <a:schemeClr val="tx1"/>
                </a:solidFill>
              </a:defRPr>
            </a:lvl1pPr>
          </a:lstStyle>
          <a:p>
            <a:r>
              <a:rPr lang="en-US" dirty="0"/>
              <a:t>Add a footer</a:t>
            </a:r>
          </a:p>
        </p:txBody>
      </p:sp>
      <p:sp>
        <p:nvSpPr>
          <p:cNvPr id="6" name="Slide Number Placeholder 5"/>
          <p:cNvSpPr>
            <a:spLocks noGrp="1"/>
          </p:cNvSpPr>
          <p:nvPr>
            <p:ph type="sldNum" sz="quarter" idx="12"/>
          </p:nvPr>
        </p:nvSpPr>
        <p:spPr>
          <a:xfrm>
            <a:off x="10285571" y="6356351"/>
            <a:ext cx="609441" cy="365125"/>
          </a:xfrm>
        </p:spPr>
        <p:txBody>
          <a:bodyPr/>
          <a:lstStyle>
            <a:lvl1pPr>
              <a:defRPr>
                <a:solidFill>
                  <a:schemeClr val="tx1"/>
                </a:solidFill>
              </a:defRPr>
            </a:lvl1pPr>
          </a:lstStyle>
          <a:p>
            <a:fld id="{7DC1BBB0-96F0-4077-A278-0F3FB5C104D3}" type="slidenum">
              <a:rPr lang="en-US" smtClean="0"/>
              <a:pPr/>
              <a:t>‹#›</a:t>
            </a:fld>
            <a:endParaRPr lang="en-US"/>
          </a:p>
        </p:txBody>
      </p:sp>
    </p:spTree>
    <p:extLst>
      <p:ext uri="{BB962C8B-B14F-4D97-AF65-F5344CB8AC3E}">
        <p14:creationId xmlns:p14="http://schemas.microsoft.com/office/powerpoint/2010/main" val="4062470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6E69A895-DC24-4A80-9E4B-77E8C98B8261}" type="datetime1">
              <a:rPr lang="en-US" smtClean="0"/>
              <a:t>6/11/2020</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DC1BBB0-96F0-4077-A278-0F3FB5C104D3}" type="slidenum">
              <a:rPr lang="en-US" smtClean="0"/>
              <a:t>‹#›</a:t>
            </a:fld>
            <a:endParaRPr lang="en-US"/>
          </a:p>
        </p:txBody>
      </p:sp>
    </p:spTree>
    <p:extLst>
      <p:ext uri="{BB962C8B-B14F-4D97-AF65-F5344CB8AC3E}">
        <p14:creationId xmlns:p14="http://schemas.microsoft.com/office/powerpoint/2010/main" val="1376012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9612" y="685800"/>
            <a:ext cx="1787526"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98613" y="685800"/>
            <a:ext cx="7848599" cy="5486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A611491E-4104-40E9-885C-6629BDFE1DBB}" type="datetime1">
              <a:rPr lang="en-US" smtClean="0"/>
              <a:t>6/11/2020</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DC1BBB0-96F0-4077-A278-0F3FB5C104D3}" type="slidenum">
              <a:rPr lang="en-US" smtClean="0"/>
              <a:t>‹#›</a:t>
            </a:fld>
            <a:endParaRPr lang="en-US"/>
          </a:p>
        </p:txBody>
      </p:sp>
    </p:spTree>
    <p:extLst>
      <p:ext uri="{BB962C8B-B14F-4D97-AF65-F5344CB8AC3E}">
        <p14:creationId xmlns:p14="http://schemas.microsoft.com/office/powerpoint/2010/main" val="1415014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9319F328-D78C-4AE3-9BD5-6819CFE7241A}" type="datetime1">
              <a:rPr lang="en-US" smtClean="0"/>
              <a:t>6/11/2020</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7DC1BBB0-96F0-4077-A278-0F3FB5C104D3}" type="slidenum">
              <a:rPr lang="en-US" smtClean="0"/>
              <a:t>‹#›</a:t>
            </a:fld>
            <a:endParaRPr lang="en-US"/>
          </a:p>
        </p:txBody>
      </p:sp>
    </p:spTree>
    <p:extLst>
      <p:ext uri="{BB962C8B-B14F-4D97-AF65-F5344CB8AC3E}">
        <p14:creationId xmlns:p14="http://schemas.microsoft.com/office/powerpoint/2010/main" val="1550764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98613" y="1600201"/>
            <a:ext cx="8283272" cy="2654064"/>
          </a:xfrm>
        </p:spPr>
        <p:txBody>
          <a:bodyPr anchor="b">
            <a:normAutofit/>
            <a:scene3d>
              <a:camera prst="orthographicFront"/>
              <a:lightRig rig="threePt" dir="t"/>
            </a:scene3d>
            <a:sp3d extrusionH="57150">
              <a:bevelT w="38100" h="38100"/>
            </a:sp3d>
          </a:bodyPr>
          <a:lstStyle>
            <a:lvl1pPr algn="l">
              <a:defRPr sz="5400" b="1" cap="none" spc="0" baseline="0">
                <a:ln w="22225">
                  <a:solidFill>
                    <a:schemeClr val="tx2"/>
                  </a:solidFill>
                  <a:prstDash val="solid"/>
                </a:ln>
                <a:solidFill>
                  <a:schemeClr val="tx2"/>
                </a:solidFill>
                <a:effectLst/>
              </a:defRPr>
            </a:lvl1pPr>
          </a:lstStyle>
          <a:p>
            <a:r>
              <a:rPr lang="en-US"/>
              <a:t>Click to edit Master title style</a:t>
            </a:r>
            <a:endParaRPr/>
          </a:p>
        </p:txBody>
      </p:sp>
      <p:sp>
        <p:nvSpPr>
          <p:cNvPr id="3" name="Text Placeholder 2"/>
          <p:cNvSpPr>
            <a:spLocks noGrp="1"/>
          </p:cNvSpPr>
          <p:nvPr>
            <p:ph type="body" idx="1"/>
          </p:nvPr>
        </p:nvSpPr>
        <p:spPr>
          <a:xfrm>
            <a:off x="1598613" y="4259996"/>
            <a:ext cx="7264623" cy="1150203"/>
          </a:xfrm>
        </p:spPr>
        <p:txBody>
          <a:bodyPr anchor="t">
            <a:normAutofit/>
          </a:bodyPr>
          <a:lstStyle>
            <a:lvl1pPr marL="0" indent="0">
              <a:spcBef>
                <a:spcPts val="0"/>
              </a:spcBef>
              <a:buNone/>
              <a:defRPr sz="3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1"/>
                </a:solidFill>
              </a:defRPr>
            </a:lvl1pPr>
          </a:lstStyle>
          <a:p>
            <a:fld id="{3E783FD6-3C14-4BAD-B096-2ECF8D7D1C88}" type="datetime1">
              <a:rPr lang="en-US" smtClean="0"/>
              <a:t>6/11/2020</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Add a footer</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7DC1BBB0-96F0-4077-A278-0F3FB5C104D3}" type="slidenum">
              <a:rPr lang="en-US" smtClean="0"/>
              <a:pPr/>
              <a:t>‹#›</a:t>
            </a:fld>
            <a:endParaRPr lang="en-US"/>
          </a:p>
        </p:txBody>
      </p:sp>
    </p:spTree>
    <p:extLst>
      <p:ext uri="{BB962C8B-B14F-4D97-AF65-F5344CB8AC3E}">
        <p14:creationId xmlns:p14="http://schemas.microsoft.com/office/powerpoint/2010/main" val="197244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Content Placeholder 3"/>
          <p:cNvSpPr>
            <a:spLocks noGrp="1"/>
          </p:cNvSpPr>
          <p:nvPr>
            <p:ph sz="half" idx="2"/>
          </p:nvPr>
        </p:nvSpPr>
        <p:spPr>
          <a:xfrm>
            <a:off x="6561651" y="1600200"/>
            <a:ext cx="4814586" cy="4572000"/>
          </a:xfrm>
        </p:spPr>
        <p:txBody>
          <a:bodyPr/>
          <a:lstStyle>
            <a:lvl1pPr>
              <a:defRPr sz="2800"/>
            </a:lvl1pPr>
            <a:lvl2pPr>
              <a:defRPr sz="2400"/>
            </a:lvl2pPr>
            <a:lvl3pPr>
              <a:defRPr sz="2000"/>
            </a:lvl3pPr>
            <a:lvl4pPr>
              <a:defRPr sz="1800"/>
            </a:lvl4pPr>
            <a:lvl5pPr>
              <a:defRPr sz="1800"/>
            </a:lvl5pPr>
            <a:lvl6pPr>
              <a:defRPr sz="1800" baseline="0"/>
            </a:lvl6pPr>
            <a:lvl7pPr>
              <a:defRPr sz="1800" baseline="0"/>
            </a:lvl7pPr>
            <a:lvl8pPr>
              <a:defRPr sz="1800" baseline="0"/>
            </a:lvl8pPr>
            <a:lvl9pPr>
              <a:defRPr sz="18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3" name="Content Placeholder 2"/>
          <p:cNvSpPr>
            <a:spLocks noGrp="1"/>
          </p:cNvSpPr>
          <p:nvPr>
            <p:ph sz="half" idx="1"/>
          </p:nvPr>
        </p:nvSpPr>
        <p:spPr>
          <a:xfrm>
            <a:off x="1593436" y="1600200"/>
            <a:ext cx="4814586"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91095541-7853-4DCC-906F-39CE0BB88B8E}" type="datetime1">
              <a:rPr lang="en-US" smtClean="0"/>
              <a:t>6/11/2020</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7DC1BBB0-96F0-4077-A278-0F3FB5C104D3}" type="slidenum">
              <a:rPr lang="en-US" smtClean="0"/>
              <a:t>‹#›</a:t>
            </a:fld>
            <a:endParaRPr lang="en-US"/>
          </a:p>
        </p:txBody>
      </p:sp>
    </p:spTree>
    <p:extLst>
      <p:ext uri="{BB962C8B-B14F-4D97-AF65-F5344CB8AC3E}">
        <p14:creationId xmlns:p14="http://schemas.microsoft.com/office/powerpoint/2010/main" val="1532857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93436" y="177800"/>
            <a:ext cx="9782801" cy="1239837"/>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93436" y="1499616"/>
            <a:ext cx="4818888" cy="938784"/>
          </a:xfrm>
        </p:spPr>
        <p:txBody>
          <a:bodyPr anchor="b">
            <a:noAutofit/>
          </a:bodyPr>
          <a:lstStyle>
            <a:lvl1pPr marL="0" indent="0">
              <a:spcBef>
                <a:spcPts val="0"/>
              </a:spcBef>
              <a:buNone/>
              <a:defRPr sz="24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93436" y="2514706"/>
            <a:ext cx="4814586" cy="3657493"/>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7349" y="1499616"/>
            <a:ext cx="4818888" cy="938784"/>
          </a:xfrm>
        </p:spPr>
        <p:txBody>
          <a:bodyPr anchor="b">
            <a:noAutofit/>
          </a:bodyPr>
          <a:lstStyle>
            <a:lvl1pPr marL="0" indent="0">
              <a:spcBef>
                <a:spcPts val="0"/>
              </a:spcBef>
              <a:buNone/>
              <a:defRPr sz="24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57349" y="2514600"/>
            <a:ext cx="4818888" cy="3655568"/>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ADD790FE-2B5A-46A8-B4F6-76CB6FDA68AC}" type="datetime1">
              <a:rPr lang="en-US" smtClean="0"/>
              <a:t>6/11/2020</a:t>
            </a:fld>
            <a:endParaRPr lang="en-US"/>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7DC1BBB0-96F0-4077-A278-0F3FB5C104D3}" type="slidenum">
              <a:rPr lang="en-US" smtClean="0"/>
              <a:t>‹#›</a:t>
            </a:fld>
            <a:endParaRPr lang="en-US"/>
          </a:p>
        </p:txBody>
      </p:sp>
    </p:spTree>
    <p:extLst>
      <p:ext uri="{BB962C8B-B14F-4D97-AF65-F5344CB8AC3E}">
        <p14:creationId xmlns:p14="http://schemas.microsoft.com/office/powerpoint/2010/main" val="1319991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Date Placeholder 2"/>
          <p:cNvSpPr>
            <a:spLocks noGrp="1"/>
          </p:cNvSpPr>
          <p:nvPr>
            <p:ph type="dt" sz="half" idx="10"/>
          </p:nvPr>
        </p:nvSpPr>
        <p:spPr/>
        <p:txBody>
          <a:bodyPr/>
          <a:lstStyle/>
          <a:p>
            <a:fld id="{7DFC2738-2C3A-4E5B-A4DB-9708318E767B}" type="datetime1">
              <a:rPr lang="en-US" smtClean="0"/>
              <a:t>6/11/2020</a:t>
            </a:fld>
            <a:endParaRPr lang="en-US"/>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7DC1BBB0-96F0-4077-A278-0F3FB5C104D3}" type="slidenum">
              <a:rPr lang="en-US" smtClean="0"/>
              <a:t>‹#›</a:t>
            </a:fld>
            <a:endParaRPr lang="en-US"/>
          </a:p>
        </p:txBody>
      </p:sp>
    </p:spTree>
    <p:extLst>
      <p:ext uri="{BB962C8B-B14F-4D97-AF65-F5344CB8AC3E}">
        <p14:creationId xmlns:p14="http://schemas.microsoft.com/office/powerpoint/2010/main" val="2538335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tx1"/>
                </a:solidFill>
              </a:defRPr>
            </a:lvl1pPr>
          </a:lstStyle>
          <a:p>
            <a:fld id="{49EB1C49-F74B-47FE-8050-CE9AAF0717AC}" type="datetime1">
              <a:rPr lang="en-US" smtClean="0"/>
              <a:t>6/11/2020</a:t>
            </a:fld>
            <a:endParaRPr lang="en-US"/>
          </a:p>
        </p:txBody>
      </p:sp>
      <p:sp>
        <p:nvSpPr>
          <p:cNvPr id="3" name="Footer Placeholder 2"/>
          <p:cNvSpPr>
            <a:spLocks noGrp="1"/>
          </p:cNvSpPr>
          <p:nvPr>
            <p:ph type="ftr" sz="quarter" idx="11"/>
          </p:nvPr>
        </p:nvSpPr>
        <p:spPr/>
        <p:txBody>
          <a:bodyPr/>
          <a:lstStyle>
            <a:lvl1pPr>
              <a:defRPr>
                <a:solidFill>
                  <a:schemeClr val="tx1"/>
                </a:solidFill>
              </a:defRPr>
            </a:lvl1pPr>
          </a:lstStyle>
          <a:p>
            <a:r>
              <a:rPr lang="en-US" dirty="0"/>
              <a:t>Add a footer</a:t>
            </a:r>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7DC1BBB0-96F0-4077-A278-0F3FB5C104D3}" type="slidenum">
              <a:rPr lang="en-US" smtClean="0"/>
              <a:pPr/>
              <a:t>‹#›</a:t>
            </a:fld>
            <a:endParaRPr lang="en-US"/>
          </a:p>
        </p:txBody>
      </p:sp>
    </p:spTree>
    <p:extLst>
      <p:ext uri="{BB962C8B-B14F-4D97-AF65-F5344CB8AC3E}">
        <p14:creationId xmlns:p14="http://schemas.microsoft.com/office/powerpoint/2010/main" val="1304466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1767358" y="381000"/>
            <a:ext cx="3293422" cy="1371600"/>
          </a:xfrm>
        </p:spPr>
        <p:txBody>
          <a:bodyPr anchor="b">
            <a:normAutofit/>
          </a:bodyPr>
          <a:lstStyle>
            <a:lvl1pPr algn="l">
              <a:defRPr sz="2800" b="1" cap="all" baseline="0">
                <a:solidFill>
                  <a:schemeClr val="tx2"/>
                </a:solidFill>
              </a:defRPr>
            </a:lvl1pPr>
          </a:lstStyle>
          <a:p>
            <a:r>
              <a:rPr lang="en-US"/>
              <a:t>Click to edit Master title style</a:t>
            </a:r>
            <a:endParaRPr dirty="0"/>
          </a:p>
        </p:txBody>
      </p:sp>
      <p:sp>
        <p:nvSpPr>
          <p:cNvPr id="3" name="Content Placeholder 2"/>
          <p:cNvSpPr>
            <a:spLocks noGrp="1"/>
          </p:cNvSpPr>
          <p:nvPr>
            <p:ph idx="1"/>
          </p:nvPr>
        </p:nvSpPr>
        <p:spPr>
          <a:xfrm>
            <a:off x="5332411" y="482600"/>
            <a:ext cx="6043825" cy="5689600"/>
          </a:xfrm>
        </p:spPr>
        <p:txBody>
          <a:bodyPr>
            <a:normAutofit/>
          </a:bodyPr>
          <a:lstStyle>
            <a:lvl1pPr>
              <a:defRPr sz="2800"/>
            </a:lvl1pPr>
            <a:lvl2pPr>
              <a:defRPr sz="2400"/>
            </a:lvl2pPr>
            <a:lvl3pPr>
              <a:defRPr sz="2000"/>
            </a:lvl3pPr>
            <a:lvl4pPr>
              <a:defRPr sz="1800"/>
            </a:lvl4pPr>
            <a:lvl5pPr>
              <a:defRPr sz="1800"/>
            </a:lvl5pPr>
            <a:lvl6pPr>
              <a:defRPr sz="1800"/>
            </a:lvl6pPr>
            <a:lvl7pPr>
              <a:defRPr sz="1800"/>
            </a:lvl7pPr>
            <a:lvl8pPr>
              <a:defRPr sz="1800" baseline="0"/>
            </a:lvl8pPr>
            <a:lvl9pPr>
              <a:defRPr sz="18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bwMode="white">
          <a:xfrm>
            <a:off x="1767358" y="1828800"/>
            <a:ext cx="3293422" cy="4343400"/>
          </a:xfrm>
        </p:spPr>
        <p:txBody>
          <a:bodyPr>
            <a:normAutofit/>
          </a:bodyPr>
          <a:lstStyle>
            <a:lvl1pPr marL="0" indent="0">
              <a:buNone/>
              <a:defRPr sz="20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F8F57B2-B504-486D-85D3-4C584AEF2C6C}" type="datetime1">
              <a:rPr lang="en-US" smtClean="0"/>
              <a:t>6/11/2020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C1BBB0-96F0-4077-A278-0F3FB5C104D3}" type="slidenum">
              <a:rPr lang="en-US" smtClean="0"/>
              <a:t>‹#›</a:t>
            </a:fld>
            <a:endParaRPr lang="en-US"/>
          </a:p>
        </p:txBody>
      </p:sp>
    </p:spTree>
    <p:extLst>
      <p:ext uri="{BB962C8B-B14F-4D97-AF65-F5344CB8AC3E}">
        <p14:creationId xmlns:p14="http://schemas.microsoft.com/office/powerpoint/2010/main" val="2629333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1103"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4875529" y="0"/>
            <a:ext cx="73132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sp>
        <p:nvSpPr>
          <p:cNvPr id="2" name="Title 1"/>
          <p:cNvSpPr>
            <a:spLocks noGrp="1"/>
          </p:cNvSpPr>
          <p:nvPr>
            <p:ph type="title"/>
          </p:nvPr>
        </p:nvSpPr>
        <p:spPr>
          <a:xfrm>
            <a:off x="1074240" y="381000"/>
            <a:ext cx="3293422" cy="1371600"/>
          </a:xfrm>
        </p:spPr>
        <p:txBody>
          <a:bodyPr anchor="b">
            <a:normAutofit/>
          </a:bodyPr>
          <a:lstStyle>
            <a:lvl1pPr algn="l">
              <a:defRPr sz="2800" b="1" cap="none" spc="0" baseline="0">
                <a:ln w="22225">
                  <a:solidFill>
                    <a:schemeClr val="tx2"/>
                  </a:solidFill>
                  <a:prstDash val="solid"/>
                </a:ln>
                <a:solidFill>
                  <a:schemeClr val="tx2"/>
                </a:solidFill>
                <a:effectLst/>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bwMode="auto">
          <a:xfrm>
            <a:off x="5180251" y="482600"/>
            <a:ext cx="6195986" cy="5689600"/>
          </a:xfrm>
          <a:ln w="19050">
            <a:solidFill>
              <a:schemeClr val="bg1"/>
            </a:solidFill>
          </a:ln>
        </p:spPr>
        <p:txBody>
          <a:bodyPr>
            <a:normAutofit/>
          </a:bodyPr>
          <a:lstStyle>
            <a:lvl1pPr marL="0" indent="0">
              <a:buNone/>
              <a:defRPr sz="28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1074240" y="1828800"/>
            <a:ext cx="3293422" cy="4343400"/>
          </a:xfrm>
        </p:spPr>
        <p:txBody>
          <a:bodyPr>
            <a:normAutofit/>
          </a:bodyPr>
          <a:lstStyle>
            <a:lvl1pPr marL="0" indent="0">
              <a:buNone/>
              <a:defRPr sz="20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fld id="{C675C8C5-A9A9-4B3A-B134-0E3A713D185C}" type="datetime1">
              <a:rPr lang="en-US" smtClean="0"/>
              <a:pPr/>
              <a:t>6/11/2020</a:t>
            </a:fld>
            <a:endParaRPr lang="en-US"/>
          </a:p>
        </p:txBody>
      </p:sp>
      <p:sp>
        <p:nvSpPr>
          <p:cNvPr id="6" name="Footer Placeholder 5"/>
          <p:cNvSpPr>
            <a:spLocks noGrp="1"/>
          </p:cNvSpPr>
          <p:nvPr>
            <p:ph type="ftr" sz="quarter" idx="11"/>
          </p:nvPr>
        </p:nvSpPr>
        <p:spPr/>
        <p:txBody>
          <a:bodyPr/>
          <a:lstStyle>
            <a:lvl1pPr>
              <a:defRPr>
                <a:solidFill>
                  <a:schemeClr val="bg1"/>
                </a:solidFill>
              </a:defRPr>
            </a:lvl1pPr>
          </a:lstStyle>
          <a:p>
            <a:r>
              <a:rPr lang="en-US"/>
              <a:t>Add a footer</a:t>
            </a:r>
            <a:endParaRPr lang="en-US" dirty="0"/>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7DC1BBB0-96F0-4077-A278-0F3FB5C104D3}" type="slidenum">
              <a:rPr lang="en-US" smtClean="0"/>
              <a:pPr/>
              <a:t>‹#›</a:t>
            </a:fld>
            <a:endParaRPr lang="en-US"/>
          </a:p>
        </p:txBody>
      </p:sp>
    </p:spTree>
    <p:extLst>
      <p:ext uri="{BB962C8B-B14F-4D97-AF65-F5344CB8AC3E}">
        <p14:creationId xmlns:p14="http://schemas.microsoft.com/office/powerpoint/2010/main" val="2678260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Ref idx="1003">
        <a:schemeClr val="bg2"/>
      </p:bgRef>
    </p:bg>
    <p:spTree>
      <p:nvGrpSpPr>
        <p:cNvPr id="1" name=""/>
        <p:cNvGrpSpPr/>
        <p:nvPr/>
      </p:nvGrpSpPr>
      <p:grpSpPr>
        <a:xfrm>
          <a:off x="0" y="0"/>
          <a:ext cx="0" cy="0"/>
          <a:chOff x="0" y="0"/>
          <a:chExt cx="0" cy="0"/>
        </a:xfrm>
      </p:grpSpPr>
      <p:grpSp>
        <p:nvGrpSpPr>
          <p:cNvPr id="8" name="Group 7"/>
          <p:cNvGrpSpPr/>
          <p:nvPr/>
        </p:nvGrpSpPr>
        <p:grpSpPr>
          <a:xfrm>
            <a:off x="10604" y="-9144"/>
            <a:ext cx="12178221" cy="6878638"/>
            <a:chOff x="10604" y="-9144"/>
            <a:chExt cx="12178221" cy="6878638"/>
          </a:xfrm>
        </p:grpSpPr>
        <p:sp>
          <p:nvSpPr>
            <p:cNvPr id="7" name="Rectangle 6"/>
            <p:cNvSpPr/>
            <p:nvPr/>
          </p:nvSpPr>
          <p:spPr>
            <a:xfrm>
              <a:off x="11884104" y="0"/>
              <a:ext cx="304721" cy="6858000"/>
            </a:xfrm>
            <a:prstGeom prst="rect">
              <a:avLst/>
            </a:prstGeom>
            <a:solidFill>
              <a:schemeClr val="tx2"/>
            </a:solidFill>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lvl="0" algn="ctr"/>
              <a:endParaRPr/>
            </a:p>
          </p:txBody>
        </p:sp>
        <p:grpSp>
          <p:nvGrpSpPr>
            <p:cNvPr id="10" name="Group 9"/>
            <p:cNvGrpSpPr/>
            <p:nvPr/>
          </p:nvGrpSpPr>
          <p:grpSpPr>
            <a:xfrm flipV="1">
              <a:off x="10604" y="-9144"/>
              <a:ext cx="1951038" cy="6878638"/>
              <a:chOff x="-4636" y="-9144"/>
              <a:chExt cx="1951038" cy="6878638"/>
            </a:xfrm>
            <a:solidFill>
              <a:schemeClr val="bg2"/>
            </a:solidFill>
          </p:grpSpPr>
          <p:sp>
            <p:nvSpPr>
              <p:cNvPr id="17" name="Freeform 4"/>
              <p:cNvSpPr>
                <a:spLocks/>
              </p:cNvSpPr>
              <p:nvPr/>
            </p:nvSpPr>
            <p:spPr bwMode="grayWhite">
              <a:xfrm>
                <a:off x="135064" y="143256"/>
                <a:ext cx="709613" cy="825500"/>
              </a:xfrm>
              <a:custGeom>
                <a:avLst/>
                <a:gdLst>
                  <a:gd name="T0" fmla="*/ 254 w 447"/>
                  <a:gd name="T1" fmla="*/ 495 h 520"/>
                  <a:gd name="T2" fmla="*/ 245 w 447"/>
                  <a:gd name="T3" fmla="*/ 454 h 520"/>
                  <a:gd name="T4" fmla="*/ 230 w 447"/>
                  <a:gd name="T5" fmla="*/ 417 h 520"/>
                  <a:gd name="T6" fmla="*/ 193 w 447"/>
                  <a:gd name="T7" fmla="*/ 402 h 520"/>
                  <a:gd name="T8" fmla="*/ 150 w 447"/>
                  <a:gd name="T9" fmla="*/ 412 h 520"/>
                  <a:gd name="T10" fmla="*/ 112 w 447"/>
                  <a:gd name="T11" fmla="*/ 417 h 520"/>
                  <a:gd name="T12" fmla="*/ 93 w 447"/>
                  <a:gd name="T13" fmla="*/ 399 h 520"/>
                  <a:gd name="T14" fmla="*/ 81 w 447"/>
                  <a:gd name="T15" fmla="*/ 370 h 520"/>
                  <a:gd name="T16" fmla="*/ 75 w 447"/>
                  <a:gd name="T17" fmla="*/ 339 h 520"/>
                  <a:gd name="T18" fmla="*/ 76 w 447"/>
                  <a:gd name="T19" fmla="*/ 309 h 520"/>
                  <a:gd name="T20" fmla="*/ 106 w 447"/>
                  <a:gd name="T21" fmla="*/ 300 h 520"/>
                  <a:gd name="T22" fmla="*/ 146 w 447"/>
                  <a:gd name="T23" fmla="*/ 307 h 520"/>
                  <a:gd name="T24" fmla="*/ 175 w 447"/>
                  <a:gd name="T25" fmla="*/ 294 h 520"/>
                  <a:gd name="T26" fmla="*/ 186 w 447"/>
                  <a:gd name="T27" fmla="*/ 273 h 520"/>
                  <a:gd name="T28" fmla="*/ 189 w 447"/>
                  <a:gd name="T29" fmla="*/ 246 h 520"/>
                  <a:gd name="T30" fmla="*/ 188 w 447"/>
                  <a:gd name="T31" fmla="*/ 219 h 520"/>
                  <a:gd name="T32" fmla="*/ 178 w 447"/>
                  <a:gd name="T33" fmla="*/ 191 h 520"/>
                  <a:gd name="T34" fmla="*/ 153 w 447"/>
                  <a:gd name="T35" fmla="*/ 171 h 520"/>
                  <a:gd name="T36" fmla="*/ 123 w 447"/>
                  <a:gd name="T37" fmla="*/ 172 h 520"/>
                  <a:gd name="T38" fmla="*/ 93 w 447"/>
                  <a:gd name="T39" fmla="*/ 185 h 520"/>
                  <a:gd name="T40" fmla="*/ 64 w 447"/>
                  <a:gd name="T41" fmla="*/ 194 h 520"/>
                  <a:gd name="T42" fmla="*/ 34 w 447"/>
                  <a:gd name="T43" fmla="*/ 185 h 520"/>
                  <a:gd name="T44" fmla="*/ 19 w 447"/>
                  <a:gd name="T45" fmla="*/ 166 h 520"/>
                  <a:gd name="T46" fmla="*/ 9 w 447"/>
                  <a:gd name="T47" fmla="*/ 146 h 520"/>
                  <a:gd name="T48" fmla="*/ 2 w 447"/>
                  <a:gd name="T49" fmla="*/ 122 h 520"/>
                  <a:gd name="T50" fmla="*/ 0 w 447"/>
                  <a:gd name="T51" fmla="*/ 98 h 520"/>
                  <a:gd name="T52" fmla="*/ 387 w 447"/>
                  <a:gd name="T53" fmla="*/ 12 h 520"/>
                  <a:gd name="T54" fmla="*/ 399 w 447"/>
                  <a:gd name="T55" fmla="*/ 41 h 520"/>
                  <a:gd name="T56" fmla="*/ 406 w 447"/>
                  <a:gd name="T57" fmla="*/ 74 h 520"/>
                  <a:gd name="T58" fmla="*/ 411 w 447"/>
                  <a:gd name="T59" fmla="*/ 107 h 520"/>
                  <a:gd name="T60" fmla="*/ 396 w 447"/>
                  <a:gd name="T61" fmla="*/ 141 h 520"/>
                  <a:gd name="T62" fmla="*/ 375 w 447"/>
                  <a:gd name="T63" fmla="*/ 144 h 520"/>
                  <a:gd name="T64" fmla="*/ 354 w 447"/>
                  <a:gd name="T65" fmla="*/ 141 h 520"/>
                  <a:gd name="T66" fmla="*/ 332 w 447"/>
                  <a:gd name="T67" fmla="*/ 137 h 520"/>
                  <a:gd name="T68" fmla="*/ 307 w 447"/>
                  <a:gd name="T69" fmla="*/ 141 h 520"/>
                  <a:gd name="T70" fmla="*/ 286 w 447"/>
                  <a:gd name="T71" fmla="*/ 166 h 520"/>
                  <a:gd name="T72" fmla="*/ 285 w 447"/>
                  <a:gd name="T73" fmla="*/ 199 h 520"/>
                  <a:gd name="T74" fmla="*/ 289 w 447"/>
                  <a:gd name="T75" fmla="*/ 222 h 520"/>
                  <a:gd name="T76" fmla="*/ 295 w 447"/>
                  <a:gd name="T77" fmla="*/ 247 h 520"/>
                  <a:gd name="T78" fmla="*/ 308 w 447"/>
                  <a:gd name="T79" fmla="*/ 268 h 520"/>
                  <a:gd name="T80" fmla="*/ 332 w 447"/>
                  <a:gd name="T81" fmla="*/ 282 h 520"/>
                  <a:gd name="T82" fmla="*/ 357 w 447"/>
                  <a:gd name="T83" fmla="*/ 282 h 520"/>
                  <a:gd name="T84" fmla="*/ 379 w 447"/>
                  <a:gd name="T85" fmla="*/ 272 h 520"/>
                  <a:gd name="T86" fmla="*/ 402 w 447"/>
                  <a:gd name="T87" fmla="*/ 262 h 520"/>
                  <a:gd name="T88" fmla="*/ 426 w 447"/>
                  <a:gd name="T89" fmla="*/ 265 h 520"/>
                  <a:gd name="T90" fmla="*/ 436 w 447"/>
                  <a:gd name="T91" fmla="*/ 287 h 520"/>
                  <a:gd name="T92" fmla="*/ 442 w 447"/>
                  <a:gd name="T93" fmla="*/ 312 h 520"/>
                  <a:gd name="T94" fmla="*/ 444 w 447"/>
                  <a:gd name="T95" fmla="*/ 338 h 520"/>
                  <a:gd name="T96" fmla="*/ 436 w 447"/>
                  <a:gd name="T97" fmla="*/ 358 h 520"/>
                  <a:gd name="T98" fmla="*/ 397 w 447"/>
                  <a:gd name="T99" fmla="*/ 366 h 520"/>
                  <a:gd name="T100" fmla="*/ 363 w 447"/>
                  <a:gd name="T101" fmla="*/ 380 h 520"/>
                  <a:gd name="T102" fmla="*/ 347 w 447"/>
                  <a:gd name="T103" fmla="*/ 406 h 520"/>
                  <a:gd name="T104" fmla="*/ 353 w 447"/>
                  <a:gd name="T105" fmla="*/ 437 h 520"/>
                  <a:gd name="T106" fmla="*/ 372 w 447"/>
                  <a:gd name="T107" fmla="*/ 464 h 520"/>
                  <a:gd name="T108" fmla="*/ 369 w 447"/>
                  <a:gd name="T109" fmla="*/ 492 h 520"/>
                  <a:gd name="T110" fmla="*/ 347 w 447"/>
                  <a:gd name="T111" fmla="*/ 503 h 520"/>
                  <a:gd name="T112" fmla="*/ 323 w 447"/>
                  <a:gd name="T113" fmla="*/ 511 h 520"/>
                  <a:gd name="T114" fmla="*/ 298 w 447"/>
                  <a:gd name="T115" fmla="*/ 516 h 520"/>
                  <a:gd name="T116" fmla="*/ 272 w 447"/>
                  <a:gd name="T117" fmla="*/ 519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7" h="520">
                    <a:moveTo>
                      <a:pt x="272" y="519"/>
                    </a:moveTo>
                    <a:lnTo>
                      <a:pt x="265" y="512"/>
                    </a:lnTo>
                    <a:lnTo>
                      <a:pt x="259" y="505"/>
                    </a:lnTo>
                    <a:lnTo>
                      <a:pt x="254" y="495"/>
                    </a:lnTo>
                    <a:lnTo>
                      <a:pt x="252" y="486"/>
                    </a:lnTo>
                    <a:lnTo>
                      <a:pt x="248" y="475"/>
                    </a:lnTo>
                    <a:lnTo>
                      <a:pt x="246" y="465"/>
                    </a:lnTo>
                    <a:lnTo>
                      <a:pt x="245" y="454"/>
                    </a:lnTo>
                    <a:lnTo>
                      <a:pt x="242" y="444"/>
                    </a:lnTo>
                    <a:lnTo>
                      <a:pt x="239" y="434"/>
                    </a:lnTo>
                    <a:lnTo>
                      <a:pt x="235" y="425"/>
                    </a:lnTo>
                    <a:lnTo>
                      <a:pt x="230" y="417"/>
                    </a:lnTo>
                    <a:lnTo>
                      <a:pt x="223" y="411"/>
                    </a:lnTo>
                    <a:lnTo>
                      <a:pt x="215" y="406"/>
                    </a:lnTo>
                    <a:lnTo>
                      <a:pt x="205" y="403"/>
                    </a:lnTo>
                    <a:lnTo>
                      <a:pt x="193" y="402"/>
                    </a:lnTo>
                    <a:lnTo>
                      <a:pt x="177" y="403"/>
                    </a:lnTo>
                    <a:lnTo>
                      <a:pt x="168" y="407"/>
                    </a:lnTo>
                    <a:lnTo>
                      <a:pt x="159" y="410"/>
                    </a:lnTo>
                    <a:lnTo>
                      <a:pt x="150" y="412"/>
                    </a:lnTo>
                    <a:lnTo>
                      <a:pt x="140" y="415"/>
                    </a:lnTo>
                    <a:lnTo>
                      <a:pt x="131" y="416"/>
                    </a:lnTo>
                    <a:lnTo>
                      <a:pt x="122" y="417"/>
                    </a:lnTo>
                    <a:lnTo>
                      <a:pt x="112" y="417"/>
                    </a:lnTo>
                    <a:lnTo>
                      <a:pt x="102" y="417"/>
                    </a:lnTo>
                    <a:lnTo>
                      <a:pt x="99" y="412"/>
                    </a:lnTo>
                    <a:lnTo>
                      <a:pt x="96" y="406"/>
                    </a:lnTo>
                    <a:lnTo>
                      <a:pt x="93" y="399"/>
                    </a:lnTo>
                    <a:lnTo>
                      <a:pt x="90" y="393"/>
                    </a:lnTo>
                    <a:lnTo>
                      <a:pt x="87" y="385"/>
                    </a:lnTo>
                    <a:lnTo>
                      <a:pt x="84" y="378"/>
                    </a:lnTo>
                    <a:lnTo>
                      <a:pt x="81" y="370"/>
                    </a:lnTo>
                    <a:lnTo>
                      <a:pt x="79" y="362"/>
                    </a:lnTo>
                    <a:lnTo>
                      <a:pt x="78" y="355"/>
                    </a:lnTo>
                    <a:lnTo>
                      <a:pt x="76" y="347"/>
                    </a:lnTo>
                    <a:lnTo>
                      <a:pt x="75" y="339"/>
                    </a:lnTo>
                    <a:lnTo>
                      <a:pt x="74" y="332"/>
                    </a:lnTo>
                    <a:lnTo>
                      <a:pt x="74" y="324"/>
                    </a:lnTo>
                    <a:lnTo>
                      <a:pt x="75" y="316"/>
                    </a:lnTo>
                    <a:lnTo>
                      <a:pt x="76" y="309"/>
                    </a:lnTo>
                    <a:lnTo>
                      <a:pt x="78" y="302"/>
                    </a:lnTo>
                    <a:lnTo>
                      <a:pt x="87" y="299"/>
                    </a:lnTo>
                    <a:lnTo>
                      <a:pt x="97" y="298"/>
                    </a:lnTo>
                    <a:lnTo>
                      <a:pt x="106" y="300"/>
                    </a:lnTo>
                    <a:lnTo>
                      <a:pt x="116" y="302"/>
                    </a:lnTo>
                    <a:lnTo>
                      <a:pt x="126" y="305"/>
                    </a:lnTo>
                    <a:lnTo>
                      <a:pt x="136" y="306"/>
                    </a:lnTo>
                    <a:lnTo>
                      <a:pt x="146" y="307"/>
                    </a:lnTo>
                    <a:lnTo>
                      <a:pt x="157" y="305"/>
                    </a:lnTo>
                    <a:lnTo>
                      <a:pt x="165" y="302"/>
                    </a:lnTo>
                    <a:lnTo>
                      <a:pt x="170" y="298"/>
                    </a:lnTo>
                    <a:lnTo>
                      <a:pt x="175" y="294"/>
                    </a:lnTo>
                    <a:lnTo>
                      <a:pt x="179" y="290"/>
                    </a:lnTo>
                    <a:lnTo>
                      <a:pt x="182" y="284"/>
                    </a:lnTo>
                    <a:lnTo>
                      <a:pt x="185" y="278"/>
                    </a:lnTo>
                    <a:lnTo>
                      <a:pt x="186" y="273"/>
                    </a:lnTo>
                    <a:lnTo>
                      <a:pt x="187" y="266"/>
                    </a:lnTo>
                    <a:lnTo>
                      <a:pt x="188" y="259"/>
                    </a:lnTo>
                    <a:lnTo>
                      <a:pt x="189" y="253"/>
                    </a:lnTo>
                    <a:lnTo>
                      <a:pt x="189" y="246"/>
                    </a:lnTo>
                    <a:lnTo>
                      <a:pt x="189" y="239"/>
                    </a:lnTo>
                    <a:lnTo>
                      <a:pt x="189" y="232"/>
                    </a:lnTo>
                    <a:lnTo>
                      <a:pt x="189" y="226"/>
                    </a:lnTo>
                    <a:lnTo>
                      <a:pt x="188" y="219"/>
                    </a:lnTo>
                    <a:lnTo>
                      <a:pt x="188" y="213"/>
                    </a:lnTo>
                    <a:lnTo>
                      <a:pt x="186" y="204"/>
                    </a:lnTo>
                    <a:lnTo>
                      <a:pt x="182" y="198"/>
                    </a:lnTo>
                    <a:lnTo>
                      <a:pt x="178" y="191"/>
                    </a:lnTo>
                    <a:lnTo>
                      <a:pt x="173" y="185"/>
                    </a:lnTo>
                    <a:lnTo>
                      <a:pt x="167" y="180"/>
                    </a:lnTo>
                    <a:lnTo>
                      <a:pt x="161" y="176"/>
                    </a:lnTo>
                    <a:lnTo>
                      <a:pt x="153" y="171"/>
                    </a:lnTo>
                    <a:lnTo>
                      <a:pt x="146" y="167"/>
                    </a:lnTo>
                    <a:lnTo>
                      <a:pt x="138" y="167"/>
                    </a:lnTo>
                    <a:lnTo>
                      <a:pt x="130" y="170"/>
                    </a:lnTo>
                    <a:lnTo>
                      <a:pt x="123" y="172"/>
                    </a:lnTo>
                    <a:lnTo>
                      <a:pt x="116" y="175"/>
                    </a:lnTo>
                    <a:lnTo>
                      <a:pt x="108" y="178"/>
                    </a:lnTo>
                    <a:lnTo>
                      <a:pt x="100" y="182"/>
                    </a:lnTo>
                    <a:lnTo>
                      <a:pt x="93" y="185"/>
                    </a:lnTo>
                    <a:lnTo>
                      <a:pt x="86" y="189"/>
                    </a:lnTo>
                    <a:lnTo>
                      <a:pt x="79" y="191"/>
                    </a:lnTo>
                    <a:lnTo>
                      <a:pt x="71" y="194"/>
                    </a:lnTo>
                    <a:lnTo>
                      <a:pt x="64" y="194"/>
                    </a:lnTo>
                    <a:lnTo>
                      <a:pt x="56" y="194"/>
                    </a:lnTo>
                    <a:lnTo>
                      <a:pt x="48" y="193"/>
                    </a:lnTo>
                    <a:lnTo>
                      <a:pt x="41" y="190"/>
                    </a:lnTo>
                    <a:lnTo>
                      <a:pt x="34" y="185"/>
                    </a:lnTo>
                    <a:lnTo>
                      <a:pt x="26" y="179"/>
                    </a:lnTo>
                    <a:lnTo>
                      <a:pt x="24" y="175"/>
                    </a:lnTo>
                    <a:lnTo>
                      <a:pt x="21" y="171"/>
                    </a:lnTo>
                    <a:lnTo>
                      <a:pt x="19" y="166"/>
                    </a:lnTo>
                    <a:lnTo>
                      <a:pt x="15" y="162"/>
                    </a:lnTo>
                    <a:lnTo>
                      <a:pt x="13" y="157"/>
                    </a:lnTo>
                    <a:lnTo>
                      <a:pt x="11" y="151"/>
                    </a:lnTo>
                    <a:lnTo>
                      <a:pt x="9" y="146"/>
                    </a:lnTo>
                    <a:lnTo>
                      <a:pt x="7" y="139"/>
                    </a:lnTo>
                    <a:lnTo>
                      <a:pt x="6" y="134"/>
                    </a:lnTo>
                    <a:lnTo>
                      <a:pt x="4" y="129"/>
                    </a:lnTo>
                    <a:lnTo>
                      <a:pt x="2" y="122"/>
                    </a:lnTo>
                    <a:lnTo>
                      <a:pt x="1" y="116"/>
                    </a:lnTo>
                    <a:lnTo>
                      <a:pt x="0" y="111"/>
                    </a:lnTo>
                    <a:lnTo>
                      <a:pt x="0" y="104"/>
                    </a:lnTo>
                    <a:lnTo>
                      <a:pt x="0" y="98"/>
                    </a:lnTo>
                    <a:lnTo>
                      <a:pt x="0" y="92"/>
                    </a:lnTo>
                    <a:lnTo>
                      <a:pt x="378" y="0"/>
                    </a:lnTo>
                    <a:lnTo>
                      <a:pt x="383" y="5"/>
                    </a:lnTo>
                    <a:lnTo>
                      <a:pt x="387" y="12"/>
                    </a:lnTo>
                    <a:lnTo>
                      <a:pt x="391" y="18"/>
                    </a:lnTo>
                    <a:lnTo>
                      <a:pt x="394" y="26"/>
                    </a:lnTo>
                    <a:lnTo>
                      <a:pt x="397" y="33"/>
                    </a:lnTo>
                    <a:lnTo>
                      <a:pt x="399" y="41"/>
                    </a:lnTo>
                    <a:lnTo>
                      <a:pt x="401" y="49"/>
                    </a:lnTo>
                    <a:lnTo>
                      <a:pt x="403" y="57"/>
                    </a:lnTo>
                    <a:lnTo>
                      <a:pt x="405" y="65"/>
                    </a:lnTo>
                    <a:lnTo>
                      <a:pt x="406" y="74"/>
                    </a:lnTo>
                    <a:lnTo>
                      <a:pt x="407" y="82"/>
                    </a:lnTo>
                    <a:lnTo>
                      <a:pt x="408" y="91"/>
                    </a:lnTo>
                    <a:lnTo>
                      <a:pt x="410" y="99"/>
                    </a:lnTo>
                    <a:lnTo>
                      <a:pt x="411" y="107"/>
                    </a:lnTo>
                    <a:lnTo>
                      <a:pt x="412" y="115"/>
                    </a:lnTo>
                    <a:lnTo>
                      <a:pt x="413" y="123"/>
                    </a:lnTo>
                    <a:lnTo>
                      <a:pt x="401" y="138"/>
                    </a:lnTo>
                    <a:lnTo>
                      <a:pt x="396" y="141"/>
                    </a:lnTo>
                    <a:lnTo>
                      <a:pt x="391" y="143"/>
                    </a:lnTo>
                    <a:lnTo>
                      <a:pt x="386" y="144"/>
                    </a:lnTo>
                    <a:lnTo>
                      <a:pt x="380" y="144"/>
                    </a:lnTo>
                    <a:lnTo>
                      <a:pt x="375" y="144"/>
                    </a:lnTo>
                    <a:lnTo>
                      <a:pt x="370" y="144"/>
                    </a:lnTo>
                    <a:lnTo>
                      <a:pt x="365" y="143"/>
                    </a:lnTo>
                    <a:lnTo>
                      <a:pt x="359" y="142"/>
                    </a:lnTo>
                    <a:lnTo>
                      <a:pt x="354" y="141"/>
                    </a:lnTo>
                    <a:lnTo>
                      <a:pt x="348" y="139"/>
                    </a:lnTo>
                    <a:lnTo>
                      <a:pt x="343" y="139"/>
                    </a:lnTo>
                    <a:lnTo>
                      <a:pt x="338" y="138"/>
                    </a:lnTo>
                    <a:lnTo>
                      <a:pt x="332" y="137"/>
                    </a:lnTo>
                    <a:lnTo>
                      <a:pt x="326" y="136"/>
                    </a:lnTo>
                    <a:lnTo>
                      <a:pt x="320" y="137"/>
                    </a:lnTo>
                    <a:lnTo>
                      <a:pt x="314" y="138"/>
                    </a:lnTo>
                    <a:lnTo>
                      <a:pt x="307" y="141"/>
                    </a:lnTo>
                    <a:lnTo>
                      <a:pt x="301" y="146"/>
                    </a:lnTo>
                    <a:lnTo>
                      <a:pt x="295" y="152"/>
                    </a:lnTo>
                    <a:lnTo>
                      <a:pt x="290" y="159"/>
                    </a:lnTo>
                    <a:lnTo>
                      <a:pt x="286" y="166"/>
                    </a:lnTo>
                    <a:lnTo>
                      <a:pt x="284" y="175"/>
                    </a:lnTo>
                    <a:lnTo>
                      <a:pt x="282" y="184"/>
                    </a:lnTo>
                    <a:lnTo>
                      <a:pt x="283" y="194"/>
                    </a:lnTo>
                    <a:lnTo>
                      <a:pt x="285" y="199"/>
                    </a:lnTo>
                    <a:lnTo>
                      <a:pt x="286" y="204"/>
                    </a:lnTo>
                    <a:lnTo>
                      <a:pt x="286" y="210"/>
                    </a:lnTo>
                    <a:lnTo>
                      <a:pt x="287" y="217"/>
                    </a:lnTo>
                    <a:lnTo>
                      <a:pt x="289" y="222"/>
                    </a:lnTo>
                    <a:lnTo>
                      <a:pt x="290" y="229"/>
                    </a:lnTo>
                    <a:lnTo>
                      <a:pt x="292" y="235"/>
                    </a:lnTo>
                    <a:lnTo>
                      <a:pt x="293" y="241"/>
                    </a:lnTo>
                    <a:lnTo>
                      <a:pt x="295" y="247"/>
                    </a:lnTo>
                    <a:lnTo>
                      <a:pt x="298" y="253"/>
                    </a:lnTo>
                    <a:lnTo>
                      <a:pt x="300" y="259"/>
                    </a:lnTo>
                    <a:lnTo>
                      <a:pt x="304" y="264"/>
                    </a:lnTo>
                    <a:lnTo>
                      <a:pt x="308" y="268"/>
                    </a:lnTo>
                    <a:lnTo>
                      <a:pt x="313" y="273"/>
                    </a:lnTo>
                    <a:lnTo>
                      <a:pt x="319" y="276"/>
                    </a:lnTo>
                    <a:lnTo>
                      <a:pt x="326" y="279"/>
                    </a:lnTo>
                    <a:lnTo>
                      <a:pt x="332" y="282"/>
                    </a:lnTo>
                    <a:lnTo>
                      <a:pt x="339" y="284"/>
                    </a:lnTo>
                    <a:lnTo>
                      <a:pt x="345" y="284"/>
                    </a:lnTo>
                    <a:lnTo>
                      <a:pt x="351" y="284"/>
                    </a:lnTo>
                    <a:lnTo>
                      <a:pt x="357" y="282"/>
                    </a:lnTo>
                    <a:lnTo>
                      <a:pt x="362" y="280"/>
                    </a:lnTo>
                    <a:lnTo>
                      <a:pt x="367" y="278"/>
                    </a:lnTo>
                    <a:lnTo>
                      <a:pt x="373" y="274"/>
                    </a:lnTo>
                    <a:lnTo>
                      <a:pt x="379" y="272"/>
                    </a:lnTo>
                    <a:lnTo>
                      <a:pt x="385" y="268"/>
                    </a:lnTo>
                    <a:lnTo>
                      <a:pt x="390" y="266"/>
                    </a:lnTo>
                    <a:lnTo>
                      <a:pt x="396" y="264"/>
                    </a:lnTo>
                    <a:lnTo>
                      <a:pt x="402" y="262"/>
                    </a:lnTo>
                    <a:lnTo>
                      <a:pt x="407" y="260"/>
                    </a:lnTo>
                    <a:lnTo>
                      <a:pt x="414" y="260"/>
                    </a:lnTo>
                    <a:lnTo>
                      <a:pt x="420" y="261"/>
                    </a:lnTo>
                    <a:lnTo>
                      <a:pt x="426" y="265"/>
                    </a:lnTo>
                    <a:lnTo>
                      <a:pt x="429" y="270"/>
                    </a:lnTo>
                    <a:lnTo>
                      <a:pt x="432" y="275"/>
                    </a:lnTo>
                    <a:lnTo>
                      <a:pt x="434" y="281"/>
                    </a:lnTo>
                    <a:lnTo>
                      <a:pt x="436" y="287"/>
                    </a:lnTo>
                    <a:lnTo>
                      <a:pt x="439" y="292"/>
                    </a:lnTo>
                    <a:lnTo>
                      <a:pt x="439" y="299"/>
                    </a:lnTo>
                    <a:lnTo>
                      <a:pt x="440" y="305"/>
                    </a:lnTo>
                    <a:lnTo>
                      <a:pt x="442" y="312"/>
                    </a:lnTo>
                    <a:lnTo>
                      <a:pt x="442" y="319"/>
                    </a:lnTo>
                    <a:lnTo>
                      <a:pt x="443" y="325"/>
                    </a:lnTo>
                    <a:lnTo>
                      <a:pt x="443" y="332"/>
                    </a:lnTo>
                    <a:lnTo>
                      <a:pt x="444" y="338"/>
                    </a:lnTo>
                    <a:lnTo>
                      <a:pt x="445" y="345"/>
                    </a:lnTo>
                    <a:lnTo>
                      <a:pt x="445" y="352"/>
                    </a:lnTo>
                    <a:lnTo>
                      <a:pt x="446" y="358"/>
                    </a:lnTo>
                    <a:lnTo>
                      <a:pt x="436" y="358"/>
                    </a:lnTo>
                    <a:lnTo>
                      <a:pt x="426" y="359"/>
                    </a:lnTo>
                    <a:lnTo>
                      <a:pt x="417" y="361"/>
                    </a:lnTo>
                    <a:lnTo>
                      <a:pt x="406" y="363"/>
                    </a:lnTo>
                    <a:lnTo>
                      <a:pt x="397" y="366"/>
                    </a:lnTo>
                    <a:lnTo>
                      <a:pt x="386" y="369"/>
                    </a:lnTo>
                    <a:lnTo>
                      <a:pt x="377" y="372"/>
                    </a:lnTo>
                    <a:lnTo>
                      <a:pt x="366" y="377"/>
                    </a:lnTo>
                    <a:lnTo>
                      <a:pt x="363" y="380"/>
                    </a:lnTo>
                    <a:lnTo>
                      <a:pt x="359" y="385"/>
                    </a:lnTo>
                    <a:lnTo>
                      <a:pt x="354" y="391"/>
                    </a:lnTo>
                    <a:lnTo>
                      <a:pt x="351" y="398"/>
                    </a:lnTo>
                    <a:lnTo>
                      <a:pt x="347" y="406"/>
                    </a:lnTo>
                    <a:lnTo>
                      <a:pt x="346" y="414"/>
                    </a:lnTo>
                    <a:lnTo>
                      <a:pt x="347" y="421"/>
                    </a:lnTo>
                    <a:lnTo>
                      <a:pt x="350" y="429"/>
                    </a:lnTo>
                    <a:lnTo>
                      <a:pt x="353" y="437"/>
                    </a:lnTo>
                    <a:lnTo>
                      <a:pt x="358" y="444"/>
                    </a:lnTo>
                    <a:lnTo>
                      <a:pt x="363" y="450"/>
                    </a:lnTo>
                    <a:lnTo>
                      <a:pt x="368" y="458"/>
                    </a:lnTo>
                    <a:lnTo>
                      <a:pt x="372" y="464"/>
                    </a:lnTo>
                    <a:lnTo>
                      <a:pt x="374" y="472"/>
                    </a:lnTo>
                    <a:lnTo>
                      <a:pt x="375" y="480"/>
                    </a:lnTo>
                    <a:lnTo>
                      <a:pt x="373" y="489"/>
                    </a:lnTo>
                    <a:lnTo>
                      <a:pt x="369" y="492"/>
                    </a:lnTo>
                    <a:lnTo>
                      <a:pt x="364" y="495"/>
                    </a:lnTo>
                    <a:lnTo>
                      <a:pt x="359" y="498"/>
                    </a:lnTo>
                    <a:lnTo>
                      <a:pt x="353" y="500"/>
                    </a:lnTo>
                    <a:lnTo>
                      <a:pt x="347" y="503"/>
                    </a:lnTo>
                    <a:lnTo>
                      <a:pt x="341" y="505"/>
                    </a:lnTo>
                    <a:lnTo>
                      <a:pt x="336" y="508"/>
                    </a:lnTo>
                    <a:lnTo>
                      <a:pt x="330" y="509"/>
                    </a:lnTo>
                    <a:lnTo>
                      <a:pt x="323" y="511"/>
                    </a:lnTo>
                    <a:lnTo>
                      <a:pt x="317" y="512"/>
                    </a:lnTo>
                    <a:lnTo>
                      <a:pt x="311" y="514"/>
                    </a:lnTo>
                    <a:lnTo>
                      <a:pt x="304" y="515"/>
                    </a:lnTo>
                    <a:lnTo>
                      <a:pt x="298" y="516"/>
                    </a:lnTo>
                    <a:lnTo>
                      <a:pt x="292" y="517"/>
                    </a:lnTo>
                    <a:lnTo>
                      <a:pt x="285" y="518"/>
                    </a:lnTo>
                    <a:lnTo>
                      <a:pt x="279" y="519"/>
                    </a:lnTo>
                    <a:lnTo>
                      <a:pt x="272" y="519"/>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18" name="Freeform 5"/>
              <p:cNvSpPr>
                <a:spLocks/>
              </p:cNvSpPr>
              <p:nvPr/>
            </p:nvSpPr>
            <p:spPr bwMode="grayWhite">
              <a:xfrm>
                <a:off x="42989" y="2829306"/>
                <a:ext cx="733425" cy="981075"/>
              </a:xfrm>
              <a:custGeom>
                <a:avLst/>
                <a:gdLst>
                  <a:gd name="T0" fmla="*/ 224 w 462"/>
                  <a:gd name="T1" fmla="*/ 439 h 618"/>
                  <a:gd name="T2" fmla="*/ 193 w 462"/>
                  <a:gd name="T3" fmla="*/ 434 h 618"/>
                  <a:gd name="T4" fmla="*/ 165 w 462"/>
                  <a:gd name="T5" fmla="*/ 436 h 618"/>
                  <a:gd name="T6" fmla="*/ 156 w 462"/>
                  <a:gd name="T7" fmla="*/ 444 h 618"/>
                  <a:gd name="T8" fmla="*/ 147 w 462"/>
                  <a:gd name="T9" fmla="*/ 461 h 618"/>
                  <a:gd name="T10" fmla="*/ 147 w 462"/>
                  <a:gd name="T11" fmla="*/ 487 h 618"/>
                  <a:gd name="T12" fmla="*/ 143 w 462"/>
                  <a:gd name="T13" fmla="*/ 513 h 618"/>
                  <a:gd name="T14" fmla="*/ 136 w 462"/>
                  <a:gd name="T15" fmla="*/ 537 h 618"/>
                  <a:gd name="T16" fmla="*/ 7 w 462"/>
                  <a:gd name="T17" fmla="*/ 549 h 618"/>
                  <a:gd name="T18" fmla="*/ 5 w 462"/>
                  <a:gd name="T19" fmla="*/ 510 h 618"/>
                  <a:gd name="T20" fmla="*/ 1 w 462"/>
                  <a:gd name="T21" fmla="*/ 472 h 618"/>
                  <a:gd name="T22" fmla="*/ 1 w 462"/>
                  <a:gd name="T23" fmla="*/ 433 h 618"/>
                  <a:gd name="T24" fmla="*/ 12 w 462"/>
                  <a:gd name="T25" fmla="*/ 392 h 618"/>
                  <a:gd name="T26" fmla="*/ 37 w 462"/>
                  <a:gd name="T27" fmla="*/ 383 h 618"/>
                  <a:gd name="T28" fmla="*/ 66 w 462"/>
                  <a:gd name="T29" fmla="*/ 389 h 618"/>
                  <a:gd name="T30" fmla="*/ 94 w 462"/>
                  <a:gd name="T31" fmla="*/ 403 h 618"/>
                  <a:gd name="T32" fmla="*/ 120 w 462"/>
                  <a:gd name="T33" fmla="*/ 417 h 618"/>
                  <a:gd name="T34" fmla="*/ 156 w 462"/>
                  <a:gd name="T35" fmla="*/ 399 h 618"/>
                  <a:gd name="T36" fmla="*/ 166 w 462"/>
                  <a:gd name="T37" fmla="*/ 363 h 618"/>
                  <a:gd name="T38" fmla="*/ 164 w 462"/>
                  <a:gd name="T39" fmla="*/ 321 h 618"/>
                  <a:gd name="T40" fmla="*/ 158 w 462"/>
                  <a:gd name="T41" fmla="*/ 280 h 618"/>
                  <a:gd name="T42" fmla="*/ 71 w 462"/>
                  <a:gd name="T43" fmla="*/ 135 h 618"/>
                  <a:gd name="T44" fmla="*/ 104 w 462"/>
                  <a:gd name="T45" fmla="*/ 141 h 618"/>
                  <a:gd name="T46" fmla="*/ 137 w 462"/>
                  <a:gd name="T47" fmla="*/ 147 h 618"/>
                  <a:gd name="T48" fmla="*/ 170 w 462"/>
                  <a:gd name="T49" fmla="*/ 144 h 618"/>
                  <a:gd name="T50" fmla="*/ 195 w 462"/>
                  <a:gd name="T51" fmla="*/ 128 h 618"/>
                  <a:gd name="T52" fmla="*/ 206 w 462"/>
                  <a:gd name="T53" fmla="*/ 114 h 618"/>
                  <a:gd name="T54" fmla="*/ 216 w 462"/>
                  <a:gd name="T55" fmla="*/ 92 h 618"/>
                  <a:gd name="T56" fmla="*/ 211 w 462"/>
                  <a:gd name="T57" fmla="*/ 69 h 618"/>
                  <a:gd name="T58" fmla="*/ 207 w 462"/>
                  <a:gd name="T59" fmla="*/ 47 h 618"/>
                  <a:gd name="T60" fmla="*/ 208 w 462"/>
                  <a:gd name="T61" fmla="*/ 24 h 618"/>
                  <a:gd name="T62" fmla="*/ 221 w 462"/>
                  <a:gd name="T63" fmla="*/ 2 h 618"/>
                  <a:gd name="T64" fmla="*/ 245 w 462"/>
                  <a:gd name="T65" fmla="*/ 0 h 618"/>
                  <a:gd name="T66" fmla="*/ 272 w 462"/>
                  <a:gd name="T67" fmla="*/ 5 h 618"/>
                  <a:gd name="T68" fmla="*/ 296 w 462"/>
                  <a:gd name="T69" fmla="*/ 17 h 618"/>
                  <a:gd name="T70" fmla="*/ 316 w 462"/>
                  <a:gd name="T71" fmla="*/ 38 h 618"/>
                  <a:gd name="T72" fmla="*/ 317 w 462"/>
                  <a:gd name="T73" fmla="*/ 66 h 618"/>
                  <a:gd name="T74" fmla="*/ 304 w 462"/>
                  <a:gd name="T75" fmla="*/ 94 h 618"/>
                  <a:gd name="T76" fmla="*/ 294 w 462"/>
                  <a:gd name="T77" fmla="*/ 125 h 618"/>
                  <a:gd name="T78" fmla="*/ 302 w 462"/>
                  <a:gd name="T79" fmla="*/ 158 h 618"/>
                  <a:gd name="T80" fmla="*/ 337 w 462"/>
                  <a:gd name="T81" fmla="*/ 181 h 618"/>
                  <a:gd name="T82" fmla="*/ 380 w 462"/>
                  <a:gd name="T83" fmla="*/ 188 h 618"/>
                  <a:gd name="T84" fmla="*/ 427 w 462"/>
                  <a:gd name="T85" fmla="*/ 190 h 618"/>
                  <a:gd name="T86" fmla="*/ 431 w 462"/>
                  <a:gd name="T87" fmla="*/ 329 h 618"/>
                  <a:gd name="T88" fmla="*/ 401 w 462"/>
                  <a:gd name="T89" fmla="*/ 338 h 618"/>
                  <a:gd name="T90" fmla="*/ 370 w 462"/>
                  <a:gd name="T91" fmla="*/ 331 h 618"/>
                  <a:gd name="T92" fmla="*/ 337 w 462"/>
                  <a:gd name="T93" fmla="*/ 319 h 618"/>
                  <a:gd name="T94" fmla="*/ 303 w 462"/>
                  <a:gd name="T95" fmla="*/ 316 h 618"/>
                  <a:gd name="T96" fmla="*/ 281 w 462"/>
                  <a:gd name="T97" fmla="*/ 333 h 618"/>
                  <a:gd name="T98" fmla="*/ 268 w 462"/>
                  <a:gd name="T99" fmla="*/ 361 h 618"/>
                  <a:gd name="T100" fmla="*/ 263 w 462"/>
                  <a:gd name="T101" fmla="*/ 393 h 618"/>
                  <a:gd name="T102" fmla="*/ 264 w 462"/>
                  <a:gd name="T103" fmla="*/ 427 h 618"/>
                  <a:gd name="T104" fmla="*/ 286 w 462"/>
                  <a:gd name="T105" fmla="*/ 457 h 618"/>
                  <a:gd name="T106" fmla="*/ 317 w 462"/>
                  <a:gd name="T107" fmla="*/ 464 h 618"/>
                  <a:gd name="T108" fmla="*/ 354 w 462"/>
                  <a:gd name="T109" fmla="*/ 463 h 618"/>
                  <a:gd name="T110" fmla="*/ 392 w 462"/>
                  <a:gd name="T111" fmla="*/ 473 h 618"/>
                  <a:gd name="T112" fmla="*/ 401 w 462"/>
                  <a:gd name="T113" fmla="*/ 509 h 618"/>
                  <a:gd name="T114" fmla="*/ 403 w 462"/>
                  <a:gd name="T115" fmla="*/ 547 h 618"/>
                  <a:gd name="T116" fmla="*/ 398 w 462"/>
                  <a:gd name="T117" fmla="*/ 583 h 618"/>
                  <a:gd name="T118" fmla="*/ 388 w 462"/>
                  <a:gd name="T119" fmla="*/ 617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2" h="618">
                    <a:moveTo>
                      <a:pt x="384" y="617"/>
                    </a:moveTo>
                    <a:lnTo>
                      <a:pt x="248" y="578"/>
                    </a:lnTo>
                    <a:lnTo>
                      <a:pt x="231" y="442"/>
                    </a:lnTo>
                    <a:lnTo>
                      <a:pt x="224" y="439"/>
                    </a:lnTo>
                    <a:lnTo>
                      <a:pt x="217" y="436"/>
                    </a:lnTo>
                    <a:lnTo>
                      <a:pt x="209" y="435"/>
                    </a:lnTo>
                    <a:lnTo>
                      <a:pt x="201" y="434"/>
                    </a:lnTo>
                    <a:lnTo>
                      <a:pt x="193" y="434"/>
                    </a:lnTo>
                    <a:lnTo>
                      <a:pt x="185" y="434"/>
                    </a:lnTo>
                    <a:lnTo>
                      <a:pt x="176" y="435"/>
                    </a:lnTo>
                    <a:lnTo>
                      <a:pt x="167" y="435"/>
                    </a:lnTo>
                    <a:lnTo>
                      <a:pt x="165" y="436"/>
                    </a:lnTo>
                    <a:lnTo>
                      <a:pt x="162" y="438"/>
                    </a:lnTo>
                    <a:lnTo>
                      <a:pt x="160" y="440"/>
                    </a:lnTo>
                    <a:lnTo>
                      <a:pt x="158" y="442"/>
                    </a:lnTo>
                    <a:lnTo>
                      <a:pt x="156" y="444"/>
                    </a:lnTo>
                    <a:lnTo>
                      <a:pt x="153" y="448"/>
                    </a:lnTo>
                    <a:lnTo>
                      <a:pt x="151" y="452"/>
                    </a:lnTo>
                    <a:lnTo>
                      <a:pt x="147" y="456"/>
                    </a:lnTo>
                    <a:lnTo>
                      <a:pt x="147" y="461"/>
                    </a:lnTo>
                    <a:lnTo>
                      <a:pt x="147" y="468"/>
                    </a:lnTo>
                    <a:lnTo>
                      <a:pt x="147" y="474"/>
                    </a:lnTo>
                    <a:lnTo>
                      <a:pt x="147" y="480"/>
                    </a:lnTo>
                    <a:lnTo>
                      <a:pt x="147" y="487"/>
                    </a:lnTo>
                    <a:lnTo>
                      <a:pt x="146" y="493"/>
                    </a:lnTo>
                    <a:lnTo>
                      <a:pt x="146" y="499"/>
                    </a:lnTo>
                    <a:lnTo>
                      <a:pt x="145" y="506"/>
                    </a:lnTo>
                    <a:lnTo>
                      <a:pt x="143" y="513"/>
                    </a:lnTo>
                    <a:lnTo>
                      <a:pt x="143" y="520"/>
                    </a:lnTo>
                    <a:lnTo>
                      <a:pt x="141" y="525"/>
                    </a:lnTo>
                    <a:lnTo>
                      <a:pt x="139" y="532"/>
                    </a:lnTo>
                    <a:lnTo>
                      <a:pt x="136" y="537"/>
                    </a:lnTo>
                    <a:lnTo>
                      <a:pt x="134" y="543"/>
                    </a:lnTo>
                    <a:lnTo>
                      <a:pt x="131" y="549"/>
                    </a:lnTo>
                    <a:lnTo>
                      <a:pt x="128" y="553"/>
                    </a:lnTo>
                    <a:lnTo>
                      <a:pt x="7" y="549"/>
                    </a:lnTo>
                    <a:lnTo>
                      <a:pt x="7" y="539"/>
                    </a:lnTo>
                    <a:lnTo>
                      <a:pt x="7" y="530"/>
                    </a:lnTo>
                    <a:lnTo>
                      <a:pt x="6" y="521"/>
                    </a:lnTo>
                    <a:lnTo>
                      <a:pt x="5" y="510"/>
                    </a:lnTo>
                    <a:lnTo>
                      <a:pt x="4" y="501"/>
                    </a:lnTo>
                    <a:lnTo>
                      <a:pt x="2" y="492"/>
                    </a:lnTo>
                    <a:lnTo>
                      <a:pt x="1" y="482"/>
                    </a:lnTo>
                    <a:lnTo>
                      <a:pt x="1" y="472"/>
                    </a:lnTo>
                    <a:lnTo>
                      <a:pt x="0" y="463"/>
                    </a:lnTo>
                    <a:lnTo>
                      <a:pt x="0" y="453"/>
                    </a:lnTo>
                    <a:lnTo>
                      <a:pt x="0" y="442"/>
                    </a:lnTo>
                    <a:lnTo>
                      <a:pt x="1" y="433"/>
                    </a:lnTo>
                    <a:lnTo>
                      <a:pt x="3" y="423"/>
                    </a:lnTo>
                    <a:lnTo>
                      <a:pt x="5" y="413"/>
                    </a:lnTo>
                    <a:lnTo>
                      <a:pt x="8" y="402"/>
                    </a:lnTo>
                    <a:lnTo>
                      <a:pt x="12" y="392"/>
                    </a:lnTo>
                    <a:lnTo>
                      <a:pt x="18" y="388"/>
                    </a:lnTo>
                    <a:lnTo>
                      <a:pt x="24" y="386"/>
                    </a:lnTo>
                    <a:lnTo>
                      <a:pt x="30" y="384"/>
                    </a:lnTo>
                    <a:lnTo>
                      <a:pt x="37" y="383"/>
                    </a:lnTo>
                    <a:lnTo>
                      <a:pt x="45" y="384"/>
                    </a:lnTo>
                    <a:lnTo>
                      <a:pt x="52" y="385"/>
                    </a:lnTo>
                    <a:lnTo>
                      <a:pt x="59" y="387"/>
                    </a:lnTo>
                    <a:lnTo>
                      <a:pt x="66" y="389"/>
                    </a:lnTo>
                    <a:lnTo>
                      <a:pt x="73" y="392"/>
                    </a:lnTo>
                    <a:lnTo>
                      <a:pt x="80" y="396"/>
                    </a:lnTo>
                    <a:lnTo>
                      <a:pt x="87" y="400"/>
                    </a:lnTo>
                    <a:lnTo>
                      <a:pt x="94" y="403"/>
                    </a:lnTo>
                    <a:lnTo>
                      <a:pt x="100" y="407"/>
                    </a:lnTo>
                    <a:lnTo>
                      <a:pt x="107" y="411"/>
                    </a:lnTo>
                    <a:lnTo>
                      <a:pt x="113" y="415"/>
                    </a:lnTo>
                    <a:lnTo>
                      <a:pt x="120" y="417"/>
                    </a:lnTo>
                    <a:lnTo>
                      <a:pt x="136" y="417"/>
                    </a:lnTo>
                    <a:lnTo>
                      <a:pt x="143" y="412"/>
                    </a:lnTo>
                    <a:lnTo>
                      <a:pt x="151" y="406"/>
                    </a:lnTo>
                    <a:lnTo>
                      <a:pt x="156" y="399"/>
                    </a:lnTo>
                    <a:lnTo>
                      <a:pt x="160" y="391"/>
                    </a:lnTo>
                    <a:lnTo>
                      <a:pt x="163" y="383"/>
                    </a:lnTo>
                    <a:lnTo>
                      <a:pt x="165" y="373"/>
                    </a:lnTo>
                    <a:lnTo>
                      <a:pt x="166" y="363"/>
                    </a:lnTo>
                    <a:lnTo>
                      <a:pt x="166" y="353"/>
                    </a:lnTo>
                    <a:lnTo>
                      <a:pt x="166" y="343"/>
                    </a:lnTo>
                    <a:lnTo>
                      <a:pt x="166" y="333"/>
                    </a:lnTo>
                    <a:lnTo>
                      <a:pt x="164" y="321"/>
                    </a:lnTo>
                    <a:lnTo>
                      <a:pt x="163" y="311"/>
                    </a:lnTo>
                    <a:lnTo>
                      <a:pt x="161" y="301"/>
                    </a:lnTo>
                    <a:lnTo>
                      <a:pt x="159" y="290"/>
                    </a:lnTo>
                    <a:lnTo>
                      <a:pt x="158" y="280"/>
                    </a:lnTo>
                    <a:lnTo>
                      <a:pt x="156" y="270"/>
                    </a:lnTo>
                    <a:lnTo>
                      <a:pt x="39" y="241"/>
                    </a:lnTo>
                    <a:lnTo>
                      <a:pt x="63" y="135"/>
                    </a:lnTo>
                    <a:lnTo>
                      <a:pt x="71" y="135"/>
                    </a:lnTo>
                    <a:lnTo>
                      <a:pt x="79" y="136"/>
                    </a:lnTo>
                    <a:lnTo>
                      <a:pt x="87" y="137"/>
                    </a:lnTo>
                    <a:lnTo>
                      <a:pt x="96" y="139"/>
                    </a:lnTo>
                    <a:lnTo>
                      <a:pt x="104" y="141"/>
                    </a:lnTo>
                    <a:lnTo>
                      <a:pt x="113" y="143"/>
                    </a:lnTo>
                    <a:lnTo>
                      <a:pt x="120" y="144"/>
                    </a:lnTo>
                    <a:lnTo>
                      <a:pt x="129" y="146"/>
                    </a:lnTo>
                    <a:lnTo>
                      <a:pt x="137" y="147"/>
                    </a:lnTo>
                    <a:lnTo>
                      <a:pt x="146" y="147"/>
                    </a:lnTo>
                    <a:lnTo>
                      <a:pt x="154" y="147"/>
                    </a:lnTo>
                    <a:lnTo>
                      <a:pt x="162" y="146"/>
                    </a:lnTo>
                    <a:lnTo>
                      <a:pt x="170" y="144"/>
                    </a:lnTo>
                    <a:lnTo>
                      <a:pt x="177" y="141"/>
                    </a:lnTo>
                    <a:lnTo>
                      <a:pt x="185" y="136"/>
                    </a:lnTo>
                    <a:lnTo>
                      <a:pt x="192" y="132"/>
                    </a:lnTo>
                    <a:lnTo>
                      <a:pt x="195" y="128"/>
                    </a:lnTo>
                    <a:lnTo>
                      <a:pt x="197" y="125"/>
                    </a:lnTo>
                    <a:lnTo>
                      <a:pt x="200" y="121"/>
                    </a:lnTo>
                    <a:lnTo>
                      <a:pt x="204" y="118"/>
                    </a:lnTo>
                    <a:lnTo>
                      <a:pt x="206" y="114"/>
                    </a:lnTo>
                    <a:lnTo>
                      <a:pt x="210" y="108"/>
                    </a:lnTo>
                    <a:lnTo>
                      <a:pt x="212" y="104"/>
                    </a:lnTo>
                    <a:lnTo>
                      <a:pt x="216" y="97"/>
                    </a:lnTo>
                    <a:lnTo>
                      <a:pt x="216" y="92"/>
                    </a:lnTo>
                    <a:lnTo>
                      <a:pt x="214" y="86"/>
                    </a:lnTo>
                    <a:lnTo>
                      <a:pt x="214" y="80"/>
                    </a:lnTo>
                    <a:lnTo>
                      <a:pt x="212" y="76"/>
                    </a:lnTo>
                    <a:lnTo>
                      <a:pt x="211" y="69"/>
                    </a:lnTo>
                    <a:lnTo>
                      <a:pt x="210" y="65"/>
                    </a:lnTo>
                    <a:lnTo>
                      <a:pt x="209" y="58"/>
                    </a:lnTo>
                    <a:lnTo>
                      <a:pt x="208" y="53"/>
                    </a:lnTo>
                    <a:lnTo>
                      <a:pt x="207" y="47"/>
                    </a:lnTo>
                    <a:lnTo>
                      <a:pt x="206" y="41"/>
                    </a:lnTo>
                    <a:lnTo>
                      <a:pt x="206" y="35"/>
                    </a:lnTo>
                    <a:lnTo>
                      <a:pt x="207" y="29"/>
                    </a:lnTo>
                    <a:lnTo>
                      <a:pt x="208" y="24"/>
                    </a:lnTo>
                    <a:lnTo>
                      <a:pt x="210" y="17"/>
                    </a:lnTo>
                    <a:lnTo>
                      <a:pt x="212" y="11"/>
                    </a:lnTo>
                    <a:lnTo>
                      <a:pt x="216" y="5"/>
                    </a:lnTo>
                    <a:lnTo>
                      <a:pt x="221" y="2"/>
                    </a:lnTo>
                    <a:lnTo>
                      <a:pt x="226" y="1"/>
                    </a:lnTo>
                    <a:lnTo>
                      <a:pt x="233" y="0"/>
                    </a:lnTo>
                    <a:lnTo>
                      <a:pt x="239" y="0"/>
                    </a:lnTo>
                    <a:lnTo>
                      <a:pt x="245" y="0"/>
                    </a:lnTo>
                    <a:lnTo>
                      <a:pt x="251" y="0"/>
                    </a:lnTo>
                    <a:lnTo>
                      <a:pt x="258" y="1"/>
                    </a:lnTo>
                    <a:lnTo>
                      <a:pt x="264" y="3"/>
                    </a:lnTo>
                    <a:lnTo>
                      <a:pt x="272" y="5"/>
                    </a:lnTo>
                    <a:lnTo>
                      <a:pt x="278" y="8"/>
                    </a:lnTo>
                    <a:lnTo>
                      <a:pt x="284" y="11"/>
                    </a:lnTo>
                    <a:lnTo>
                      <a:pt x="290" y="13"/>
                    </a:lnTo>
                    <a:lnTo>
                      <a:pt x="296" y="17"/>
                    </a:lnTo>
                    <a:lnTo>
                      <a:pt x="302" y="21"/>
                    </a:lnTo>
                    <a:lnTo>
                      <a:pt x="307" y="26"/>
                    </a:lnTo>
                    <a:lnTo>
                      <a:pt x="311" y="30"/>
                    </a:lnTo>
                    <a:lnTo>
                      <a:pt x="316" y="38"/>
                    </a:lnTo>
                    <a:lnTo>
                      <a:pt x="318" y="44"/>
                    </a:lnTo>
                    <a:lnTo>
                      <a:pt x="319" y="52"/>
                    </a:lnTo>
                    <a:lnTo>
                      <a:pt x="318" y="59"/>
                    </a:lnTo>
                    <a:lnTo>
                      <a:pt x="317" y="66"/>
                    </a:lnTo>
                    <a:lnTo>
                      <a:pt x="314" y="73"/>
                    </a:lnTo>
                    <a:lnTo>
                      <a:pt x="311" y="80"/>
                    </a:lnTo>
                    <a:lnTo>
                      <a:pt x="308" y="87"/>
                    </a:lnTo>
                    <a:lnTo>
                      <a:pt x="304" y="94"/>
                    </a:lnTo>
                    <a:lnTo>
                      <a:pt x="301" y="102"/>
                    </a:lnTo>
                    <a:lnTo>
                      <a:pt x="297" y="110"/>
                    </a:lnTo>
                    <a:lnTo>
                      <a:pt x="294" y="118"/>
                    </a:lnTo>
                    <a:lnTo>
                      <a:pt x="294" y="125"/>
                    </a:lnTo>
                    <a:lnTo>
                      <a:pt x="293" y="133"/>
                    </a:lnTo>
                    <a:lnTo>
                      <a:pt x="294" y="140"/>
                    </a:lnTo>
                    <a:lnTo>
                      <a:pt x="295" y="147"/>
                    </a:lnTo>
                    <a:lnTo>
                      <a:pt x="302" y="158"/>
                    </a:lnTo>
                    <a:lnTo>
                      <a:pt x="309" y="165"/>
                    </a:lnTo>
                    <a:lnTo>
                      <a:pt x="317" y="172"/>
                    </a:lnTo>
                    <a:lnTo>
                      <a:pt x="327" y="176"/>
                    </a:lnTo>
                    <a:lnTo>
                      <a:pt x="337" y="181"/>
                    </a:lnTo>
                    <a:lnTo>
                      <a:pt x="347" y="183"/>
                    </a:lnTo>
                    <a:lnTo>
                      <a:pt x="357" y="186"/>
                    </a:lnTo>
                    <a:lnTo>
                      <a:pt x="369" y="187"/>
                    </a:lnTo>
                    <a:lnTo>
                      <a:pt x="380" y="188"/>
                    </a:lnTo>
                    <a:lnTo>
                      <a:pt x="392" y="188"/>
                    </a:lnTo>
                    <a:lnTo>
                      <a:pt x="403" y="189"/>
                    </a:lnTo>
                    <a:lnTo>
                      <a:pt x="415" y="189"/>
                    </a:lnTo>
                    <a:lnTo>
                      <a:pt x="427" y="190"/>
                    </a:lnTo>
                    <a:lnTo>
                      <a:pt x="438" y="191"/>
                    </a:lnTo>
                    <a:lnTo>
                      <a:pt x="450" y="192"/>
                    </a:lnTo>
                    <a:lnTo>
                      <a:pt x="461" y="195"/>
                    </a:lnTo>
                    <a:lnTo>
                      <a:pt x="431" y="329"/>
                    </a:lnTo>
                    <a:lnTo>
                      <a:pt x="424" y="334"/>
                    </a:lnTo>
                    <a:lnTo>
                      <a:pt x="416" y="336"/>
                    </a:lnTo>
                    <a:lnTo>
                      <a:pt x="408" y="338"/>
                    </a:lnTo>
                    <a:lnTo>
                      <a:pt x="401" y="338"/>
                    </a:lnTo>
                    <a:lnTo>
                      <a:pt x="393" y="337"/>
                    </a:lnTo>
                    <a:lnTo>
                      <a:pt x="385" y="336"/>
                    </a:lnTo>
                    <a:lnTo>
                      <a:pt x="377" y="334"/>
                    </a:lnTo>
                    <a:lnTo>
                      <a:pt x="370" y="331"/>
                    </a:lnTo>
                    <a:lnTo>
                      <a:pt x="361" y="327"/>
                    </a:lnTo>
                    <a:lnTo>
                      <a:pt x="353" y="325"/>
                    </a:lnTo>
                    <a:lnTo>
                      <a:pt x="345" y="321"/>
                    </a:lnTo>
                    <a:lnTo>
                      <a:pt x="337" y="319"/>
                    </a:lnTo>
                    <a:lnTo>
                      <a:pt x="328" y="317"/>
                    </a:lnTo>
                    <a:lnTo>
                      <a:pt x="320" y="316"/>
                    </a:lnTo>
                    <a:lnTo>
                      <a:pt x="311" y="315"/>
                    </a:lnTo>
                    <a:lnTo>
                      <a:pt x="303" y="316"/>
                    </a:lnTo>
                    <a:lnTo>
                      <a:pt x="297" y="319"/>
                    </a:lnTo>
                    <a:lnTo>
                      <a:pt x="291" y="323"/>
                    </a:lnTo>
                    <a:lnTo>
                      <a:pt x="286" y="327"/>
                    </a:lnTo>
                    <a:lnTo>
                      <a:pt x="281" y="333"/>
                    </a:lnTo>
                    <a:lnTo>
                      <a:pt x="277" y="339"/>
                    </a:lnTo>
                    <a:lnTo>
                      <a:pt x="274" y="346"/>
                    </a:lnTo>
                    <a:lnTo>
                      <a:pt x="271" y="353"/>
                    </a:lnTo>
                    <a:lnTo>
                      <a:pt x="268" y="361"/>
                    </a:lnTo>
                    <a:lnTo>
                      <a:pt x="266" y="368"/>
                    </a:lnTo>
                    <a:lnTo>
                      <a:pt x="264" y="376"/>
                    </a:lnTo>
                    <a:lnTo>
                      <a:pt x="264" y="385"/>
                    </a:lnTo>
                    <a:lnTo>
                      <a:pt x="263" y="393"/>
                    </a:lnTo>
                    <a:lnTo>
                      <a:pt x="263" y="402"/>
                    </a:lnTo>
                    <a:lnTo>
                      <a:pt x="263" y="410"/>
                    </a:lnTo>
                    <a:lnTo>
                      <a:pt x="264" y="418"/>
                    </a:lnTo>
                    <a:lnTo>
                      <a:pt x="264" y="427"/>
                    </a:lnTo>
                    <a:lnTo>
                      <a:pt x="268" y="438"/>
                    </a:lnTo>
                    <a:lnTo>
                      <a:pt x="273" y="446"/>
                    </a:lnTo>
                    <a:lnTo>
                      <a:pt x="279" y="454"/>
                    </a:lnTo>
                    <a:lnTo>
                      <a:pt x="286" y="457"/>
                    </a:lnTo>
                    <a:lnTo>
                      <a:pt x="293" y="461"/>
                    </a:lnTo>
                    <a:lnTo>
                      <a:pt x="300" y="463"/>
                    </a:lnTo>
                    <a:lnTo>
                      <a:pt x="308" y="464"/>
                    </a:lnTo>
                    <a:lnTo>
                      <a:pt x="317" y="464"/>
                    </a:lnTo>
                    <a:lnTo>
                      <a:pt x="326" y="463"/>
                    </a:lnTo>
                    <a:lnTo>
                      <a:pt x="335" y="463"/>
                    </a:lnTo>
                    <a:lnTo>
                      <a:pt x="344" y="462"/>
                    </a:lnTo>
                    <a:lnTo>
                      <a:pt x="354" y="463"/>
                    </a:lnTo>
                    <a:lnTo>
                      <a:pt x="363" y="463"/>
                    </a:lnTo>
                    <a:lnTo>
                      <a:pt x="373" y="465"/>
                    </a:lnTo>
                    <a:lnTo>
                      <a:pt x="383" y="468"/>
                    </a:lnTo>
                    <a:lnTo>
                      <a:pt x="392" y="473"/>
                    </a:lnTo>
                    <a:lnTo>
                      <a:pt x="395" y="482"/>
                    </a:lnTo>
                    <a:lnTo>
                      <a:pt x="398" y="491"/>
                    </a:lnTo>
                    <a:lnTo>
                      <a:pt x="400" y="499"/>
                    </a:lnTo>
                    <a:lnTo>
                      <a:pt x="401" y="509"/>
                    </a:lnTo>
                    <a:lnTo>
                      <a:pt x="403" y="518"/>
                    </a:lnTo>
                    <a:lnTo>
                      <a:pt x="404" y="527"/>
                    </a:lnTo>
                    <a:lnTo>
                      <a:pt x="404" y="536"/>
                    </a:lnTo>
                    <a:lnTo>
                      <a:pt x="403" y="547"/>
                    </a:lnTo>
                    <a:lnTo>
                      <a:pt x="403" y="555"/>
                    </a:lnTo>
                    <a:lnTo>
                      <a:pt x="401" y="564"/>
                    </a:lnTo>
                    <a:lnTo>
                      <a:pt x="400" y="574"/>
                    </a:lnTo>
                    <a:lnTo>
                      <a:pt x="398" y="583"/>
                    </a:lnTo>
                    <a:lnTo>
                      <a:pt x="396" y="591"/>
                    </a:lnTo>
                    <a:lnTo>
                      <a:pt x="393" y="600"/>
                    </a:lnTo>
                    <a:lnTo>
                      <a:pt x="391" y="608"/>
                    </a:lnTo>
                    <a:lnTo>
                      <a:pt x="388" y="617"/>
                    </a:lnTo>
                    <a:lnTo>
                      <a:pt x="384" y="617"/>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19" name="Freeform 6"/>
              <p:cNvSpPr>
                <a:spLocks/>
              </p:cNvSpPr>
              <p:nvPr/>
            </p:nvSpPr>
            <p:spPr bwMode="grayWhite">
              <a:xfrm>
                <a:off x="89027" y="2084769"/>
                <a:ext cx="990600" cy="588963"/>
              </a:xfrm>
              <a:custGeom>
                <a:avLst/>
                <a:gdLst>
                  <a:gd name="T0" fmla="*/ 186 w 624"/>
                  <a:gd name="T1" fmla="*/ 342 h 371"/>
                  <a:gd name="T2" fmla="*/ 175 w 624"/>
                  <a:gd name="T3" fmla="*/ 308 h 371"/>
                  <a:gd name="T4" fmla="*/ 149 w 624"/>
                  <a:gd name="T5" fmla="*/ 280 h 371"/>
                  <a:gd name="T6" fmla="*/ 124 w 624"/>
                  <a:gd name="T7" fmla="*/ 270 h 371"/>
                  <a:gd name="T8" fmla="*/ 104 w 624"/>
                  <a:gd name="T9" fmla="*/ 269 h 371"/>
                  <a:gd name="T10" fmla="*/ 10 w 624"/>
                  <a:gd name="T11" fmla="*/ 290 h 371"/>
                  <a:gd name="T12" fmla="*/ 3 w 624"/>
                  <a:gd name="T13" fmla="*/ 264 h 371"/>
                  <a:gd name="T14" fmla="*/ 0 w 624"/>
                  <a:gd name="T15" fmla="*/ 236 h 371"/>
                  <a:gd name="T16" fmla="*/ 4 w 624"/>
                  <a:gd name="T17" fmla="*/ 214 h 371"/>
                  <a:gd name="T18" fmla="*/ 22 w 624"/>
                  <a:gd name="T19" fmla="*/ 200 h 371"/>
                  <a:gd name="T20" fmla="*/ 53 w 624"/>
                  <a:gd name="T21" fmla="*/ 200 h 371"/>
                  <a:gd name="T22" fmla="*/ 90 w 624"/>
                  <a:gd name="T23" fmla="*/ 208 h 371"/>
                  <a:gd name="T24" fmla="*/ 126 w 624"/>
                  <a:gd name="T25" fmla="*/ 190 h 371"/>
                  <a:gd name="T26" fmla="*/ 144 w 624"/>
                  <a:gd name="T27" fmla="*/ 33 h 371"/>
                  <a:gd name="T28" fmla="*/ 174 w 624"/>
                  <a:gd name="T29" fmla="*/ 28 h 371"/>
                  <a:gd name="T30" fmla="*/ 206 w 624"/>
                  <a:gd name="T31" fmla="*/ 31 h 371"/>
                  <a:gd name="T32" fmla="*/ 230 w 624"/>
                  <a:gd name="T33" fmla="*/ 57 h 371"/>
                  <a:gd name="T34" fmla="*/ 236 w 624"/>
                  <a:gd name="T35" fmla="*/ 99 h 371"/>
                  <a:gd name="T36" fmla="*/ 249 w 624"/>
                  <a:gd name="T37" fmla="*/ 138 h 371"/>
                  <a:gd name="T38" fmla="*/ 293 w 624"/>
                  <a:gd name="T39" fmla="*/ 159 h 371"/>
                  <a:gd name="T40" fmla="*/ 345 w 624"/>
                  <a:gd name="T41" fmla="*/ 148 h 371"/>
                  <a:gd name="T42" fmla="*/ 366 w 624"/>
                  <a:gd name="T43" fmla="*/ 119 h 371"/>
                  <a:gd name="T44" fmla="*/ 361 w 624"/>
                  <a:gd name="T45" fmla="*/ 91 h 371"/>
                  <a:gd name="T46" fmla="*/ 352 w 624"/>
                  <a:gd name="T47" fmla="*/ 62 h 371"/>
                  <a:gd name="T48" fmla="*/ 363 w 624"/>
                  <a:gd name="T49" fmla="*/ 34 h 371"/>
                  <a:gd name="T50" fmla="*/ 398 w 624"/>
                  <a:gd name="T51" fmla="*/ 17 h 371"/>
                  <a:gd name="T52" fmla="*/ 439 w 624"/>
                  <a:gd name="T53" fmla="*/ 7 h 371"/>
                  <a:gd name="T54" fmla="*/ 474 w 624"/>
                  <a:gd name="T55" fmla="*/ 5 h 371"/>
                  <a:gd name="T56" fmla="*/ 479 w 624"/>
                  <a:gd name="T57" fmla="*/ 37 h 371"/>
                  <a:gd name="T58" fmla="*/ 483 w 624"/>
                  <a:gd name="T59" fmla="*/ 70 h 371"/>
                  <a:gd name="T60" fmla="*/ 507 w 624"/>
                  <a:gd name="T61" fmla="*/ 97 h 371"/>
                  <a:gd name="T62" fmla="*/ 535 w 624"/>
                  <a:gd name="T63" fmla="*/ 101 h 371"/>
                  <a:gd name="T64" fmla="*/ 566 w 624"/>
                  <a:gd name="T65" fmla="*/ 94 h 371"/>
                  <a:gd name="T66" fmla="*/ 598 w 624"/>
                  <a:gd name="T67" fmla="*/ 94 h 371"/>
                  <a:gd name="T68" fmla="*/ 620 w 624"/>
                  <a:gd name="T69" fmla="*/ 125 h 371"/>
                  <a:gd name="T70" fmla="*/ 621 w 624"/>
                  <a:gd name="T71" fmla="*/ 162 h 371"/>
                  <a:gd name="T72" fmla="*/ 608 w 624"/>
                  <a:gd name="T73" fmla="*/ 178 h 371"/>
                  <a:gd name="T74" fmla="*/ 573 w 624"/>
                  <a:gd name="T75" fmla="*/ 183 h 371"/>
                  <a:gd name="T76" fmla="*/ 524 w 624"/>
                  <a:gd name="T77" fmla="*/ 186 h 371"/>
                  <a:gd name="T78" fmla="*/ 514 w 624"/>
                  <a:gd name="T79" fmla="*/ 197 h 371"/>
                  <a:gd name="T80" fmla="*/ 519 w 624"/>
                  <a:gd name="T81" fmla="*/ 333 h 371"/>
                  <a:gd name="T82" fmla="*/ 486 w 624"/>
                  <a:gd name="T83" fmla="*/ 342 h 371"/>
                  <a:gd name="T84" fmla="*/ 449 w 624"/>
                  <a:gd name="T85" fmla="*/ 344 h 371"/>
                  <a:gd name="T86" fmla="*/ 412 w 624"/>
                  <a:gd name="T87" fmla="*/ 338 h 371"/>
                  <a:gd name="T88" fmla="*/ 402 w 624"/>
                  <a:gd name="T89" fmla="*/ 311 h 371"/>
                  <a:gd name="T90" fmla="*/ 402 w 624"/>
                  <a:gd name="T91" fmla="*/ 283 h 371"/>
                  <a:gd name="T92" fmla="*/ 397 w 624"/>
                  <a:gd name="T93" fmla="*/ 254 h 371"/>
                  <a:gd name="T94" fmla="*/ 367 w 624"/>
                  <a:gd name="T95" fmla="*/ 236 h 371"/>
                  <a:gd name="T96" fmla="*/ 329 w 624"/>
                  <a:gd name="T97" fmla="*/ 237 h 371"/>
                  <a:gd name="T98" fmla="*/ 289 w 624"/>
                  <a:gd name="T99" fmla="*/ 248 h 371"/>
                  <a:gd name="T100" fmla="*/ 263 w 624"/>
                  <a:gd name="T101" fmla="*/ 264 h 371"/>
                  <a:gd name="T102" fmla="*/ 262 w 624"/>
                  <a:gd name="T103" fmla="*/ 293 h 371"/>
                  <a:gd name="T104" fmla="*/ 276 w 624"/>
                  <a:gd name="T105" fmla="*/ 322 h 371"/>
                  <a:gd name="T106" fmla="*/ 257 w 624"/>
                  <a:gd name="T107" fmla="*/ 360 h 371"/>
                  <a:gd name="T108" fmla="*/ 210 w 624"/>
                  <a:gd name="T109" fmla="*/ 364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4" h="371">
                    <a:moveTo>
                      <a:pt x="191" y="370"/>
                    </a:moveTo>
                    <a:lnTo>
                      <a:pt x="190" y="363"/>
                    </a:lnTo>
                    <a:lnTo>
                      <a:pt x="189" y="356"/>
                    </a:lnTo>
                    <a:lnTo>
                      <a:pt x="188" y="349"/>
                    </a:lnTo>
                    <a:lnTo>
                      <a:pt x="186" y="342"/>
                    </a:lnTo>
                    <a:lnTo>
                      <a:pt x="185" y="335"/>
                    </a:lnTo>
                    <a:lnTo>
                      <a:pt x="182" y="328"/>
                    </a:lnTo>
                    <a:lnTo>
                      <a:pt x="181" y="321"/>
                    </a:lnTo>
                    <a:lnTo>
                      <a:pt x="178" y="315"/>
                    </a:lnTo>
                    <a:lnTo>
                      <a:pt x="175" y="308"/>
                    </a:lnTo>
                    <a:lnTo>
                      <a:pt x="171" y="302"/>
                    </a:lnTo>
                    <a:lnTo>
                      <a:pt x="167" y="296"/>
                    </a:lnTo>
                    <a:lnTo>
                      <a:pt x="162" y="290"/>
                    </a:lnTo>
                    <a:lnTo>
                      <a:pt x="156" y="285"/>
                    </a:lnTo>
                    <a:lnTo>
                      <a:pt x="149" y="280"/>
                    </a:lnTo>
                    <a:lnTo>
                      <a:pt x="143" y="276"/>
                    </a:lnTo>
                    <a:lnTo>
                      <a:pt x="134" y="273"/>
                    </a:lnTo>
                    <a:lnTo>
                      <a:pt x="131" y="271"/>
                    </a:lnTo>
                    <a:lnTo>
                      <a:pt x="128" y="270"/>
                    </a:lnTo>
                    <a:lnTo>
                      <a:pt x="124" y="270"/>
                    </a:lnTo>
                    <a:lnTo>
                      <a:pt x="121" y="270"/>
                    </a:lnTo>
                    <a:lnTo>
                      <a:pt x="117" y="270"/>
                    </a:lnTo>
                    <a:lnTo>
                      <a:pt x="113" y="271"/>
                    </a:lnTo>
                    <a:lnTo>
                      <a:pt x="109" y="270"/>
                    </a:lnTo>
                    <a:lnTo>
                      <a:pt x="104" y="269"/>
                    </a:lnTo>
                    <a:lnTo>
                      <a:pt x="22" y="307"/>
                    </a:lnTo>
                    <a:lnTo>
                      <a:pt x="19" y="304"/>
                    </a:lnTo>
                    <a:lnTo>
                      <a:pt x="15" y="300"/>
                    </a:lnTo>
                    <a:lnTo>
                      <a:pt x="13" y="296"/>
                    </a:lnTo>
                    <a:lnTo>
                      <a:pt x="10" y="290"/>
                    </a:lnTo>
                    <a:lnTo>
                      <a:pt x="9" y="286"/>
                    </a:lnTo>
                    <a:lnTo>
                      <a:pt x="6" y="280"/>
                    </a:lnTo>
                    <a:lnTo>
                      <a:pt x="5" y="275"/>
                    </a:lnTo>
                    <a:lnTo>
                      <a:pt x="4" y="270"/>
                    </a:lnTo>
                    <a:lnTo>
                      <a:pt x="3" y="264"/>
                    </a:lnTo>
                    <a:lnTo>
                      <a:pt x="2" y="258"/>
                    </a:lnTo>
                    <a:lnTo>
                      <a:pt x="0" y="252"/>
                    </a:lnTo>
                    <a:lnTo>
                      <a:pt x="0" y="246"/>
                    </a:lnTo>
                    <a:lnTo>
                      <a:pt x="0" y="241"/>
                    </a:lnTo>
                    <a:lnTo>
                      <a:pt x="0" y="236"/>
                    </a:lnTo>
                    <a:lnTo>
                      <a:pt x="0" y="229"/>
                    </a:lnTo>
                    <a:lnTo>
                      <a:pt x="0" y="224"/>
                    </a:lnTo>
                    <a:lnTo>
                      <a:pt x="0" y="221"/>
                    </a:lnTo>
                    <a:lnTo>
                      <a:pt x="2" y="217"/>
                    </a:lnTo>
                    <a:lnTo>
                      <a:pt x="4" y="214"/>
                    </a:lnTo>
                    <a:lnTo>
                      <a:pt x="6" y="211"/>
                    </a:lnTo>
                    <a:lnTo>
                      <a:pt x="9" y="208"/>
                    </a:lnTo>
                    <a:lnTo>
                      <a:pt x="12" y="206"/>
                    </a:lnTo>
                    <a:lnTo>
                      <a:pt x="16" y="203"/>
                    </a:lnTo>
                    <a:lnTo>
                      <a:pt x="22" y="200"/>
                    </a:lnTo>
                    <a:lnTo>
                      <a:pt x="28" y="200"/>
                    </a:lnTo>
                    <a:lnTo>
                      <a:pt x="33" y="200"/>
                    </a:lnTo>
                    <a:lnTo>
                      <a:pt x="40" y="200"/>
                    </a:lnTo>
                    <a:lnTo>
                      <a:pt x="47" y="200"/>
                    </a:lnTo>
                    <a:lnTo>
                      <a:pt x="53" y="200"/>
                    </a:lnTo>
                    <a:lnTo>
                      <a:pt x="60" y="201"/>
                    </a:lnTo>
                    <a:lnTo>
                      <a:pt x="67" y="204"/>
                    </a:lnTo>
                    <a:lnTo>
                      <a:pt x="74" y="207"/>
                    </a:lnTo>
                    <a:lnTo>
                      <a:pt x="81" y="208"/>
                    </a:lnTo>
                    <a:lnTo>
                      <a:pt x="90" y="208"/>
                    </a:lnTo>
                    <a:lnTo>
                      <a:pt x="97" y="207"/>
                    </a:lnTo>
                    <a:lnTo>
                      <a:pt x="105" y="204"/>
                    </a:lnTo>
                    <a:lnTo>
                      <a:pt x="113" y="200"/>
                    </a:lnTo>
                    <a:lnTo>
                      <a:pt x="119" y="196"/>
                    </a:lnTo>
                    <a:lnTo>
                      <a:pt x="126" y="190"/>
                    </a:lnTo>
                    <a:lnTo>
                      <a:pt x="131" y="183"/>
                    </a:lnTo>
                    <a:lnTo>
                      <a:pt x="127" y="35"/>
                    </a:lnTo>
                    <a:lnTo>
                      <a:pt x="133" y="35"/>
                    </a:lnTo>
                    <a:lnTo>
                      <a:pt x="138" y="34"/>
                    </a:lnTo>
                    <a:lnTo>
                      <a:pt x="144" y="33"/>
                    </a:lnTo>
                    <a:lnTo>
                      <a:pt x="150" y="32"/>
                    </a:lnTo>
                    <a:lnTo>
                      <a:pt x="156" y="31"/>
                    </a:lnTo>
                    <a:lnTo>
                      <a:pt x="162" y="30"/>
                    </a:lnTo>
                    <a:lnTo>
                      <a:pt x="168" y="29"/>
                    </a:lnTo>
                    <a:lnTo>
                      <a:pt x="174" y="28"/>
                    </a:lnTo>
                    <a:lnTo>
                      <a:pt x="181" y="28"/>
                    </a:lnTo>
                    <a:lnTo>
                      <a:pt x="186" y="28"/>
                    </a:lnTo>
                    <a:lnTo>
                      <a:pt x="193" y="28"/>
                    </a:lnTo>
                    <a:lnTo>
                      <a:pt x="199" y="30"/>
                    </a:lnTo>
                    <a:lnTo>
                      <a:pt x="206" y="31"/>
                    </a:lnTo>
                    <a:lnTo>
                      <a:pt x="211" y="34"/>
                    </a:lnTo>
                    <a:lnTo>
                      <a:pt x="218" y="37"/>
                    </a:lnTo>
                    <a:lnTo>
                      <a:pt x="225" y="41"/>
                    </a:lnTo>
                    <a:lnTo>
                      <a:pt x="228" y="48"/>
                    </a:lnTo>
                    <a:lnTo>
                      <a:pt x="230" y="57"/>
                    </a:lnTo>
                    <a:lnTo>
                      <a:pt x="232" y="65"/>
                    </a:lnTo>
                    <a:lnTo>
                      <a:pt x="234" y="73"/>
                    </a:lnTo>
                    <a:lnTo>
                      <a:pt x="234" y="82"/>
                    </a:lnTo>
                    <a:lnTo>
                      <a:pt x="235" y="91"/>
                    </a:lnTo>
                    <a:lnTo>
                      <a:pt x="236" y="99"/>
                    </a:lnTo>
                    <a:lnTo>
                      <a:pt x="238" y="108"/>
                    </a:lnTo>
                    <a:lnTo>
                      <a:pt x="239" y="116"/>
                    </a:lnTo>
                    <a:lnTo>
                      <a:pt x="242" y="124"/>
                    </a:lnTo>
                    <a:lnTo>
                      <a:pt x="245" y="131"/>
                    </a:lnTo>
                    <a:lnTo>
                      <a:pt x="249" y="138"/>
                    </a:lnTo>
                    <a:lnTo>
                      <a:pt x="256" y="145"/>
                    </a:lnTo>
                    <a:lnTo>
                      <a:pt x="263" y="150"/>
                    </a:lnTo>
                    <a:lnTo>
                      <a:pt x="273" y="155"/>
                    </a:lnTo>
                    <a:lnTo>
                      <a:pt x="284" y="159"/>
                    </a:lnTo>
                    <a:lnTo>
                      <a:pt x="293" y="159"/>
                    </a:lnTo>
                    <a:lnTo>
                      <a:pt x="303" y="159"/>
                    </a:lnTo>
                    <a:lnTo>
                      <a:pt x="314" y="158"/>
                    </a:lnTo>
                    <a:lnTo>
                      <a:pt x="325" y="156"/>
                    </a:lnTo>
                    <a:lnTo>
                      <a:pt x="335" y="152"/>
                    </a:lnTo>
                    <a:lnTo>
                      <a:pt x="345" y="148"/>
                    </a:lnTo>
                    <a:lnTo>
                      <a:pt x="353" y="142"/>
                    </a:lnTo>
                    <a:lnTo>
                      <a:pt x="359" y="134"/>
                    </a:lnTo>
                    <a:lnTo>
                      <a:pt x="363" y="129"/>
                    </a:lnTo>
                    <a:lnTo>
                      <a:pt x="365" y="124"/>
                    </a:lnTo>
                    <a:lnTo>
                      <a:pt x="366" y="119"/>
                    </a:lnTo>
                    <a:lnTo>
                      <a:pt x="366" y="113"/>
                    </a:lnTo>
                    <a:lnTo>
                      <a:pt x="366" y="108"/>
                    </a:lnTo>
                    <a:lnTo>
                      <a:pt x="365" y="102"/>
                    </a:lnTo>
                    <a:lnTo>
                      <a:pt x="364" y="96"/>
                    </a:lnTo>
                    <a:lnTo>
                      <a:pt x="361" y="91"/>
                    </a:lnTo>
                    <a:lnTo>
                      <a:pt x="359" y="86"/>
                    </a:lnTo>
                    <a:lnTo>
                      <a:pt x="357" y="79"/>
                    </a:lnTo>
                    <a:lnTo>
                      <a:pt x="354" y="73"/>
                    </a:lnTo>
                    <a:lnTo>
                      <a:pt x="354" y="68"/>
                    </a:lnTo>
                    <a:lnTo>
                      <a:pt x="352" y="62"/>
                    </a:lnTo>
                    <a:lnTo>
                      <a:pt x="351" y="57"/>
                    </a:lnTo>
                    <a:lnTo>
                      <a:pt x="351" y="51"/>
                    </a:lnTo>
                    <a:lnTo>
                      <a:pt x="352" y="44"/>
                    </a:lnTo>
                    <a:lnTo>
                      <a:pt x="357" y="39"/>
                    </a:lnTo>
                    <a:lnTo>
                      <a:pt x="363" y="34"/>
                    </a:lnTo>
                    <a:lnTo>
                      <a:pt x="369" y="30"/>
                    </a:lnTo>
                    <a:lnTo>
                      <a:pt x="376" y="26"/>
                    </a:lnTo>
                    <a:lnTo>
                      <a:pt x="383" y="22"/>
                    </a:lnTo>
                    <a:lnTo>
                      <a:pt x="391" y="19"/>
                    </a:lnTo>
                    <a:lnTo>
                      <a:pt x="398" y="17"/>
                    </a:lnTo>
                    <a:lnTo>
                      <a:pt x="407" y="14"/>
                    </a:lnTo>
                    <a:lnTo>
                      <a:pt x="414" y="12"/>
                    </a:lnTo>
                    <a:lnTo>
                      <a:pt x="422" y="10"/>
                    </a:lnTo>
                    <a:lnTo>
                      <a:pt x="431" y="9"/>
                    </a:lnTo>
                    <a:lnTo>
                      <a:pt x="439" y="7"/>
                    </a:lnTo>
                    <a:lnTo>
                      <a:pt x="448" y="5"/>
                    </a:lnTo>
                    <a:lnTo>
                      <a:pt x="456" y="3"/>
                    </a:lnTo>
                    <a:lnTo>
                      <a:pt x="464" y="2"/>
                    </a:lnTo>
                    <a:lnTo>
                      <a:pt x="472" y="0"/>
                    </a:lnTo>
                    <a:lnTo>
                      <a:pt x="474" y="5"/>
                    </a:lnTo>
                    <a:lnTo>
                      <a:pt x="476" y="11"/>
                    </a:lnTo>
                    <a:lnTo>
                      <a:pt x="477" y="17"/>
                    </a:lnTo>
                    <a:lnTo>
                      <a:pt x="478" y="24"/>
                    </a:lnTo>
                    <a:lnTo>
                      <a:pt x="478" y="30"/>
                    </a:lnTo>
                    <a:lnTo>
                      <a:pt x="479" y="37"/>
                    </a:lnTo>
                    <a:lnTo>
                      <a:pt x="479" y="44"/>
                    </a:lnTo>
                    <a:lnTo>
                      <a:pt x="479" y="51"/>
                    </a:lnTo>
                    <a:lnTo>
                      <a:pt x="479" y="57"/>
                    </a:lnTo>
                    <a:lnTo>
                      <a:pt x="481" y="64"/>
                    </a:lnTo>
                    <a:lnTo>
                      <a:pt x="483" y="70"/>
                    </a:lnTo>
                    <a:lnTo>
                      <a:pt x="485" y="76"/>
                    </a:lnTo>
                    <a:lnTo>
                      <a:pt x="488" y="82"/>
                    </a:lnTo>
                    <a:lnTo>
                      <a:pt x="493" y="88"/>
                    </a:lnTo>
                    <a:lnTo>
                      <a:pt x="499" y="92"/>
                    </a:lnTo>
                    <a:lnTo>
                      <a:pt x="507" y="97"/>
                    </a:lnTo>
                    <a:lnTo>
                      <a:pt x="512" y="99"/>
                    </a:lnTo>
                    <a:lnTo>
                      <a:pt x="517" y="101"/>
                    </a:lnTo>
                    <a:lnTo>
                      <a:pt x="523" y="102"/>
                    </a:lnTo>
                    <a:lnTo>
                      <a:pt x="529" y="102"/>
                    </a:lnTo>
                    <a:lnTo>
                      <a:pt x="535" y="101"/>
                    </a:lnTo>
                    <a:lnTo>
                      <a:pt x="541" y="99"/>
                    </a:lnTo>
                    <a:lnTo>
                      <a:pt x="547" y="98"/>
                    </a:lnTo>
                    <a:lnTo>
                      <a:pt x="554" y="97"/>
                    </a:lnTo>
                    <a:lnTo>
                      <a:pt x="560" y="95"/>
                    </a:lnTo>
                    <a:lnTo>
                      <a:pt x="566" y="94"/>
                    </a:lnTo>
                    <a:lnTo>
                      <a:pt x="572" y="92"/>
                    </a:lnTo>
                    <a:lnTo>
                      <a:pt x="579" y="92"/>
                    </a:lnTo>
                    <a:lnTo>
                      <a:pt x="584" y="92"/>
                    </a:lnTo>
                    <a:lnTo>
                      <a:pt x="591" y="92"/>
                    </a:lnTo>
                    <a:lnTo>
                      <a:pt x="598" y="94"/>
                    </a:lnTo>
                    <a:lnTo>
                      <a:pt x="603" y="97"/>
                    </a:lnTo>
                    <a:lnTo>
                      <a:pt x="610" y="102"/>
                    </a:lnTo>
                    <a:lnTo>
                      <a:pt x="614" y="109"/>
                    </a:lnTo>
                    <a:lnTo>
                      <a:pt x="618" y="117"/>
                    </a:lnTo>
                    <a:lnTo>
                      <a:pt x="620" y="125"/>
                    </a:lnTo>
                    <a:lnTo>
                      <a:pt x="621" y="133"/>
                    </a:lnTo>
                    <a:lnTo>
                      <a:pt x="622" y="142"/>
                    </a:lnTo>
                    <a:lnTo>
                      <a:pt x="623" y="151"/>
                    </a:lnTo>
                    <a:lnTo>
                      <a:pt x="623" y="159"/>
                    </a:lnTo>
                    <a:lnTo>
                      <a:pt x="621" y="162"/>
                    </a:lnTo>
                    <a:lnTo>
                      <a:pt x="619" y="165"/>
                    </a:lnTo>
                    <a:lnTo>
                      <a:pt x="618" y="169"/>
                    </a:lnTo>
                    <a:lnTo>
                      <a:pt x="615" y="172"/>
                    </a:lnTo>
                    <a:lnTo>
                      <a:pt x="612" y="175"/>
                    </a:lnTo>
                    <a:lnTo>
                      <a:pt x="608" y="178"/>
                    </a:lnTo>
                    <a:lnTo>
                      <a:pt x="604" y="181"/>
                    </a:lnTo>
                    <a:lnTo>
                      <a:pt x="599" y="183"/>
                    </a:lnTo>
                    <a:lnTo>
                      <a:pt x="591" y="184"/>
                    </a:lnTo>
                    <a:lnTo>
                      <a:pt x="582" y="184"/>
                    </a:lnTo>
                    <a:lnTo>
                      <a:pt x="573" y="183"/>
                    </a:lnTo>
                    <a:lnTo>
                      <a:pt x="564" y="182"/>
                    </a:lnTo>
                    <a:lnTo>
                      <a:pt x="554" y="181"/>
                    </a:lnTo>
                    <a:lnTo>
                      <a:pt x="545" y="182"/>
                    </a:lnTo>
                    <a:lnTo>
                      <a:pt x="535" y="183"/>
                    </a:lnTo>
                    <a:lnTo>
                      <a:pt x="524" y="186"/>
                    </a:lnTo>
                    <a:lnTo>
                      <a:pt x="523" y="188"/>
                    </a:lnTo>
                    <a:lnTo>
                      <a:pt x="521" y="191"/>
                    </a:lnTo>
                    <a:lnTo>
                      <a:pt x="519" y="192"/>
                    </a:lnTo>
                    <a:lnTo>
                      <a:pt x="517" y="194"/>
                    </a:lnTo>
                    <a:lnTo>
                      <a:pt x="514" y="197"/>
                    </a:lnTo>
                    <a:lnTo>
                      <a:pt x="512" y="199"/>
                    </a:lnTo>
                    <a:lnTo>
                      <a:pt x="509" y="203"/>
                    </a:lnTo>
                    <a:lnTo>
                      <a:pt x="507" y="207"/>
                    </a:lnTo>
                    <a:lnTo>
                      <a:pt x="524" y="331"/>
                    </a:lnTo>
                    <a:lnTo>
                      <a:pt x="519" y="333"/>
                    </a:lnTo>
                    <a:lnTo>
                      <a:pt x="512" y="335"/>
                    </a:lnTo>
                    <a:lnTo>
                      <a:pt x="507" y="338"/>
                    </a:lnTo>
                    <a:lnTo>
                      <a:pt x="500" y="339"/>
                    </a:lnTo>
                    <a:lnTo>
                      <a:pt x="493" y="341"/>
                    </a:lnTo>
                    <a:lnTo>
                      <a:pt x="486" y="342"/>
                    </a:lnTo>
                    <a:lnTo>
                      <a:pt x="479" y="343"/>
                    </a:lnTo>
                    <a:lnTo>
                      <a:pt x="471" y="344"/>
                    </a:lnTo>
                    <a:lnTo>
                      <a:pt x="464" y="344"/>
                    </a:lnTo>
                    <a:lnTo>
                      <a:pt x="456" y="344"/>
                    </a:lnTo>
                    <a:lnTo>
                      <a:pt x="449" y="344"/>
                    </a:lnTo>
                    <a:lnTo>
                      <a:pt x="441" y="344"/>
                    </a:lnTo>
                    <a:lnTo>
                      <a:pt x="433" y="342"/>
                    </a:lnTo>
                    <a:lnTo>
                      <a:pt x="426" y="341"/>
                    </a:lnTo>
                    <a:lnTo>
                      <a:pt x="419" y="340"/>
                    </a:lnTo>
                    <a:lnTo>
                      <a:pt x="412" y="338"/>
                    </a:lnTo>
                    <a:lnTo>
                      <a:pt x="408" y="333"/>
                    </a:lnTo>
                    <a:lnTo>
                      <a:pt x="405" y="328"/>
                    </a:lnTo>
                    <a:lnTo>
                      <a:pt x="403" y="322"/>
                    </a:lnTo>
                    <a:lnTo>
                      <a:pt x="402" y="316"/>
                    </a:lnTo>
                    <a:lnTo>
                      <a:pt x="402" y="311"/>
                    </a:lnTo>
                    <a:lnTo>
                      <a:pt x="401" y="306"/>
                    </a:lnTo>
                    <a:lnTo>
                      <a:pt x="401" y="300"/>
                    </a:lnTo>
                    <a:lnTo>
                      <a:pt x="401" y="294"/>
                    </a:lnTo>
                    <a:lnTo>
                      <a:pt x="402" y="289"/>
                    </a:lnTo>
                    <a:lnTo>
                      <a:pt x="402" y="283"/>
                    </a:lnTo>
                    <a:lnTo>
                      <a:pt x="402" y="277"/>
                    </a:lnTo>
                    <a:lnTo>
                      <a:pt x="401" y="271"/>
                    </a:lnTo>
                    <a:lnTo>
                      <a:pt x="400" y="266"/>
                    </a:lnTo>
                    <a:lnTo>
                      <a:pt x="398" y="260"/>
                    </a:lnTo>
                    <a:lnTo>
                      <a:pt x="397" y="254"/>
                    </a:lnTo>
                    <a:lnTo>
                      <a:pt x="393" y="248"/>
                    </a:lnTo>
                    <a:lnTo>
                      <a:pt x="388" y="244"/>
                    </a:lnTo>
                    <a:lnTo>
                      <a:pt x="381" y="240"/>
                    </a:lnTo>
                    <a:lnTo>
                      <a:pt x="374" y="238"/>
                    </a:lnTo>
                    <a:lnTo>
                      <a:pt x="367" y="236"/>
                    </a:lnTo>
                    <a:lnTo>
                      <a:pt x="360" y="235"/>
                    </a:lnTo>
                    <a:lnTo>
                      <a:pt x="353" y="235"/>
                    </a:lnTo>
                    <a:lnTo>
                      <a:pt x="345" y="235"/>
                    </a:lnTo>
                    <a:lnTo>
                      <a:pt x="337" y="236"/>
                    </a:lnTo>
                    <a:lnTo>
                      <a:pt x="329" y="237"/>
                    </a:lnTo>
                    <a:lnTo>
                      <a:pt x="321" y="239"/>
                    </a:lnTo>
                    <a:lnTo>
                      <a:pt x="313" y="241"/>
                    </a:lnTo>
                    <a:lnTo>
                      <a:pt x="306" y="243"/>
                    </a:lnTo>
                    <a:lnTo>
                      <a:pt x="297" y="245"/>
                    </a:lnTo>
                    <a:lnTo>
                      <a:pt x="289" y="248"/>
                    </a:lnTo>
                    <a:lnTo>
                      <a:pt x="281" y="250"/>
                    </a:lnTo>
                    <a:lnTo>
                      <a:pt x="273" y="252"/>
                    </a:lnTo>
                    <a:lnTo>
                      <a:pt x="270" y="255"/>
                    </a:lnTo>
                    <a:lnTo>
                      <a:pt x="267" y="260"/>
                    </a:lnTo>
                    <a:lnTo>
                      <a:pt x="263" y="264"/>
                    </a:lnTo>
                    <a:lnTo>
                      <a:pt x="260" y="270"/>
                    </a:lnTo>
                    <a:lnTo>
                      <a:pt x="258" y="276"/>
                    </a:lnTo>
                    <a:lnTo>
                      <a:pt x="258" y="282"/>
                    </a:lnTo>
                    <a:lnTo>
                      <a:pt x="258" y="287"/>
                    </a:lnTo>
                    <a:lnTo>
                      <a:pt x="262" y="293"/>
                    </a:lnTo>
                    <a:lnTo>
                      <a:pt x="265" y="299"/>
                    </a:lnTo>
                    <a:lnTo>
                      <a:pt x="268" y="304"/>
                    </a:lnTo>
                    <a:lnTo>
                      <a:pt x="271" y="310"/>
                    </a:lnTo>
                    <a:lnTo>
                      <a:pt x="273" y="316"/>
                    </a:lnTo>
                    <a:lnTo>
                      <a:pt x="276" y="322"/>
                    </a:lnTo>
                    <a:lnTo>
                      <a:pt x="277" y="328"/>
                    </a:lnTo>
                    <a:lnTo>
                      <a:pt x="277" y="334"/>
                    </a:lnTo>
                    <a:lnTo>
                      <a:pt x="277" y="341"/>
                    </a:lnTo>
                    <a:lnTo>
                      <a:pt x="266" y="355"/>
                    </a:lnTo>
                    <a:lnTo>
                      <a:pt x="257" y="360"/>
                    </a:lnTo>
                    <a:lnTo>
                      <a:pt x="248" y="362"/>
                    </a:lnTo>
                    <a:lnTo>
                      <a:pt x="239" y="363"/>
                    </a:lnTo>
                    <a:lnTo>
                      <a:pt x="230" y="363"/>
                    </a:lnTo>
                    <a:lnTo>
                      <a:pt x="220" y="364"/>
                    </a:lnTo>
                    <a:lnTo>
                      <a:pt x="210" y="364"/>
                    </a:lnTo>
                    <a:lnTo>
                      <a:pt x="201" y="366"/>
                    </a:lnTo>
                    <a:lnTo>
                      <a:pt x="191" y="370"/>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20" name="Freeform 7"/>
              <p:cNvSpPr>
                <a:spLocks/>
              </p:cNvSpPr>
              <p:nvPr/>
            </p:nvSpPr>
            <p:spPr bwMode="grayWhite">
              <a:xfrm>
                <a:off x="12827" y="1132269"/>
                <a:ext cx="803275" cy="746125"/>
              </a:xfrm>
              <a:custGeom>
                <a:avLst/>
                <a:gdLst>
                  <a:gd name="T0" fmla="*/ 229 w 506"/>
                  <a:gd name="T1" fmla="*/ 453 h 470"/>
                  <a:gd name="T2" fmla="*/ 200 w 506"/>
                  <a:gd name="T3" fmla="*/ 429 h 470"/>
                  <a:gd name="T4" fmla="*/ 175 w 506"/>
                  <a:gd name="T5" fmla="*/ 402 h 470"/>
                  <a:gd name="T6" fmla="*/ 158 w 506"/>
                  <a:gd name="T7" fmla="*/ 368 h 470"/>
                  <a:gd name="T8" fmla="*/ 241 w 506"/>
                  <a:gd name="T9" fmla="*/ 275 h 470"/>
                  <a:gd name="T10" fmla="*/ 224 w 506"/>
                  <a:gd name="T11" fmla="*/ 248 h 470"/>
                  <a:gd name="T12" fmla="*/ 198 w 506"/>
                  <a:gd name="T13" fmla="*/ 228 h 470"/>
                  <a:gd name="T14" fmla="*/ 166 w 506"/>
                  <a:gd name="T15" fmla="*/ 214 h 470"/>
                  <a:gd name="T16" fmla="*/ 139 w 506"/>
                  <a:gd name="T17" fmla="*/ 217 h 470"/>
                  <a:gd name="T18" fmla="*/ 128 w 506"/>
                  <a:gd name="T19" fmla="*/ 238 h 470"/>
                  <a:gd name="T20" fmla="*/ 120 w 506"/>
                  <a:gd name="T21" fmla="*/ 262 h 470"/>
                  <a:gd name="T22" fmla="*/ 104 w 506"/>
                  <a:gd name="T23" fmla="*/ 283 h 470"/>
                  <a:gd name="T24" fmla="*/ 77 w 506"/>
                  <a:gd name="T25" fmla="*/ 291 h 470"/>
                  <a:gd name="T26" fmla="*/ 53 w 506"/>
                  <a:gd name="T27" fmla="*/ 288 h 470"/>
                  <a:gd name="T28" fmla="*/ 31 w 506"/>
                  <a:gd name="T29" fmla="*/ 275 h 470"/>
                  <a:gd name="T30" fmla="*/ 12 w 506"/>
                  <a:gd name="T31" fmla="*/ 257 h 470"/>
                  <a:gd name="T32" fmla="*/ 61 w 506"/>
                  <a:gd name="T33" fmla="*/ 109 h 470"/>
                  <a:gd name="T34" fmla="*/ 24 w 506"/>
                  <a:gd name="T35" fmla="*/ 85 h 470"/>
                  <a:gd name="T36" fmla="*/ 0 w 506"/>
                  <a:gd name="T37" fmla="*/ 53 h 470"/>
                  <a:gd name="T38" fmla="*/ 19 w 506"/>
                  <a:gd name="T39" fmla="*/ 22 h 470"/>
                  <a:gd name="T40" fmla="*/ 54 w 506"/>
                  <a:gd name="T41" fmla="*/ 0 h 470"/>
                  <a:gd name="T42" fmla="*/ 82 w 506"/>
                  <a:gd name="T43" fmla="*/ 6 h 470"/>
                  <a:gd name="T44" fmla="*/ 103 w 506"/>
                  <a:gd name="T45" fmla="*/ 29 h 470"/>
                  <a:gd name="T46" fmla="*/ 132 w 506"/>
                  <a:gd name="T47" fmla="*/ 57 h 470"/>
                  <a:gd name="T48" fmla="*/ 175 w 506"/>
                  <a:gd name="T49" fmla="*/ 64 h 470"/>
                  <a:gd name="T50" fmla="*/ 215 w 506"/>
                  <a:gd name="T51" fmla="*/ 43 h 470"/>
                  <a:gd name="T52" fmla="*/ 243 w 506"/>
                  <a:gd name="T53" fmla="*/ 16 h 470"/>
                  <a:gd name="T54" fmla="*/ 265 w 506"/>
                  <a:gd name="T55" fmla="*/ 22 h 470"/>
                  <a:gd name="T56" fmla="*/ 284 w 506"/>
                  <a:gd name="T57" fmla="*/ 34 h 470"/>
                  <a:gd name="T58" fmla="*/ 301 w 506"/>
                  <a:gd name="T59" fmla="*/ 52 h 470"/>
                  <a:gd name="T60" fmla="*/ 318 w 506"/>
                  <a:gd name="T61" fmla="*/ 72 h 470"/>
                  <a:gd name="T62" fmla="*/ 314 w 506"/>
                  <a:gd name="T63" fmla="*/ 98 h 470"/>
                  <a:gd name="T64" fmla="*/ 296 w 506"/>
                  <a:gd name="T65" fmla="*/ 115 h 470"/>
                  <a:gd name="T66" fmla="*/ 278 w 506"/>
                  <a:gd name="T67" fmla="*/ 123 h 470"/>
                  <a:gd name="T68" fmla="*/ 260 w 506"/>
                  <a:gd name="T69" fmla="*/ 130 h 470"/>
                  <a:gd name="T70" fmla="*/ 249 w 506"/>
                  <a:gd name="T71" fmla="*/ 152 h 470"/>
                  <a:gd name="T72" fmla="*/ 257 w 506"/>
                  <a:gd name="T73" fmla="*/ 180 h 470"/>
                  <a:gd name="T74" fmla="*/ 288 w 506"/>
                  <a:gd name="T75" fmla="*/ 210 h 470"/>
                  <a:gd name="T76" fmla="*/ 321 w 506"/>
                  <a:gd name="T77" fmla="*/ 231 h 470"/>
                  <a:gd name="T78" fmla="*/ 339 w 506"/>
                  <a:gd name="T79" fmla="*/ 231 h 470"/>
                  <a:gd name="T80" fmla="*/ 358 w 506"/>
                  <a:gd name="T81" fmla="*/ 228 h 470"/>
                  <a:gd name="T82" fmla="*/ 377 w 506"/>
                  <a:gd name="T83" fmla="*/ 200 h 470"/>
                  <a:gd name="T84" fmla="*/ 385 w 506"/>
                  <a:gd name="T85" fmla="*/ 171 h 470"/>
                  <a:gd name="T86" fmla="*/ 404 w 506"/>
                  <a:gd name="T87" fmla="*/ 158 h 470"/>
                  <a:gd name="T88" fmla="*/ 497 w 506"/>
                  <a:gd name="T89" fmla="*/ 213 h 470"/>
                  <a:gd name="T90" fmla="*/ 482 w 506"/>
                  <a:gd name="T91" fmla="*/ 238 h 470"/>
                  <a:gd name="T92" fmla="*/ 458 w 506"/>
                  <a:gd name="T93" fmla="*/ 259 h 470"/>
                  <a:gd name="T94" fmla="*/ 438 w 506"/>
                  <a:gd name="T95" fmla="*/ 282 h 470"/>
                  <a:gd name="T96" fmla="*/ 434 w 506"/>
                  <a:gd name="T97" fmla="*/ 313 h 470"/>
                  <a:gd name="T98" fmla="*/ 467 w 506"/>
                  <a:gd name="T99" fmla="*/ 339 h 470"/>
                  <a:gd name="T100" fmla="*/ 505 w 506"/>
                  <a:gd name="T101" fmla="*/ 362 h 470"/>
                  <a:gd name="T102" fmla="*/ 329 w 506"/>
                  <a:gd name="T103" fmla="*/ 370 h 470"/>
                  <a:gd name="T104" fmla="*/ 306 w 506"/>
                  <a:gd name="T105" fmla="*/ 395 h 470"/>
                  <a:gd name="T106" fmla="*/ 287 w 506"/>
                  <a:gd name="T107" fmla="*/ 423 h 470"/>
                  <a:gd name="T108" fmla="*/ 267 w 506"/>
                  <a:gd name="T109" fmla="*/ 452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06" h="470">
                    <a:moveTo>
                      <a:pt x="252" y="469"/>
                    </a:moveTo>
                    <a:lnTo>
                      <a:pt x="245" y="463"/>
                    </a:lnTo>
                    <a:lnTo>
                      <a:pt x="237" y="458"/>
                    </a:lnTo>
                    <a:lnTo>
                      <a:pt x="229" y="453"/>
                    </a:lnTo>
                    <a:lnTo>
                      <a:pt x="221" y="447"/>
                    </a:lnTo>
                    <a:lnTo>
                      <a:pt x="214" y="441"/>
                    </a:lnTo>
                    <a:lnTo>
                      <a:pt x="207" y="435"/>
                    </a:lnTo>
                    <a:lnTo>
                      <a:pt x="200" y="429"/>
                    </a:lnTo>
                    <a:lnTo>
                      <a:pt x="193" y="423"/>
                    </a:lnTo>
                    <a:lnTo>
                      <a:pt x="187" y="416"/>
                    </a:lnTo>
                    <a:lnTo>
                      <a:pt x="181" y="409"/>
                    </a:lnTo>
                    <a:lnTo>
                      <a:pt x="175" y="402"/>
                    </a:lnTo>
                    <a:lnTo>
                      <a:pt x="171" y="394"/>
                    </a:lnTo>
                    <a:lnTo>
                      <a:pt x="166" y="386"/>
                    </a:lnTo>
                    <a:lnTo>
                      <a:pt x="162" y="377"/>
                    </a:lnTo>
                    <a:lnTo>
                      <a:pt x="158" y="368"/>
                    </a:lnTo>
                    <a:lnTo>
                      <a:pt x="156" y="359"/>
                    </a:lnTo>
                    <a:lnTo>
                      <a:pt x="245" y="290"/>
                    </a:lnTo>
                    <a:lnTo>
                      <a:pt x="242" y="282"/>
                    </a:lnTo>
                    <a:lnTo>
                      <a:pt x="241" y="275"/>
                    </a:lnTo>
                    <a:lnTo>
                      <a:pt x="237" y="267"/>
                    </a:lnTo>
                    <a:lnTo>
                      <a:pt x="233" y="261"/>
                    </a:lnTo>
                    <a:lnTo>
                      <a:pt x="229" y="254"/>
                    </a:lnTo>
                    <a:lnTo>
                      <a:pt x="224" y="248"/>
                    </a:lnTo>
                    <a:lnTo>
                      <a:pt x="218" y="242"/>
                    </a:lnTo>
                    <a:lnTo>
                      <a:pt x="212" y="237"/>
                    </a:lnTo>
                    <a:lnTo>
                      <a:pt x="205" y="232"/>
                    </a:lnTo>
                    <a:lnTo>
                      <a:pt x="198" y="228"/>
                    </a:lnTo>
                    <a:lnTo>
                      <a:pt x="191" y="223"/>
                    </a:lnTo>
                    <a:lnTo>
                      <a:pt x="183" y="219"/>
                    </a:lnTo>
                    <a:lnTo>
                      <a:pt x="175" y="216"/>
                    </a:lnTo>
                    <a:lnTo>
                      <a:pt x="166" y="214"/>
                    </a:lnTo>
                    <a:lnTo>
                      <a:pt x="158" y="212"/>
                    </a:lnTo>
                    <a:lnTo>
                      <a:pt x="150" y="210"/>
                    </a:lnTo>
                    <a:lnTo>
                      <a:pt x="144" y="213"/>
                    </a:lnTo>
                    <a:lnTo>
                      <a:pt x="139" y="217"/>
                    </a:lnTo>
                    <a:lnTo>
                      <a:pt x="135" y="221"/>
                    </a:lnTo>
                    <a:lnTo>
                      <a:pt x="133" y="227"/>
                    </a:lnTo>
                    <a:lnTo>
                      <a:pt x="129" y="232"/>
                    </a:lnTo>
                    <a:lnTo>
                      <a:pt x="128" y="238"/>
                    </a:lnTo>
                    <a:lnTo>
                      <a:pt x="126" y="244"/>
                    </a:lnTo>
                    <a:lnTo>
                      <a:pt x="125" y="250"/>
                    </a:lnTo>
                    <a:lnTo>
                      <a:pt x="122" y="256"/>
                    </a:lnTo>
                    <a:lnTo>
                      <a:pt x="120" y="262"/>
                    </a:lnTo>
                    <a:lnTo>
                      <a:pt x="116" y="268"/>
                    </a:lnTo>
                    <a:lnTo>
                      <a:pt x="113" y="273"/>
                    </a:lnTo>
                    <a:lnTo>
                      <a:pt x="109" y="278"/>
                    </a:lnTo>
                    <a:lnTo>
                      <a:pt x="104" y="283"/>
                    </a:lnTo>
                    <a:lnTo>
                      <a:pt x="98" y="287"/>
                    </a:lnTo>
                    <a:lnTo>
                      <a:pt x="90" y="290"/>
                    </a:lnTo>
                    <a:lnTo>
                      <a:pt x="83" y="291"/>
                    </a:lnTo>
                    <a:lnTo>
                      <a:pt x="77" y="291"/>
                    </a:lnTo>
                    <a:lnTo>
                      <a:pt x="70" y="291"/>
                    </a:lnTo>
                    <a:lnTo>
                      <a:pt x="65" y="291"/>
                    </a:lnTo>
                    <a:lnTo>
                      <a:pt x="58" y="289"/>
                    </a:lnTo>
                    <a:lnTo>
                      <a:pt x="53" y="288"/>
                    </a:lnTo>
                    <a:lnTo>
                      <a:pt x="47" y="285"/>
                    </a:lnTo>
                    <a:lnTo>
                      <a:pt x="41" y="282"/>
                    </a:lnTo>
                    <a:lnTo>
                      <a:pt x="36" y="278"/>
                    </a:lnTo>
                    <a:lnTo>
                      <a:pt x="31" y="275"/>
                    </a:lnTo>
                    <a:lnTo>
                      <a:pt x="25" y="270"/>
                    </a:lnTo>
                    <a:lnTo>
                      <a:pt x="20" y="266"/>
                    </a:lnTo>
                    <a:lnTo>
                      <a:pt x="16" y="262"/>
                    </a:lnTo>
                    <a:lnTo>
                      <a:pt x="12" y="257"/>
                    </a:lnTo>
                    <a:lnTo>
                      <a:pt x="7" y="253"/>
                    </a:lnTo>
                    <a:lnTo>
                      <a:pt x="3" y="248"/>
                    </a:lnTo>
                    <a:lnTo>
                      <a:pt x="65" y="117"/>
                    </a:lnTo>
                    <a:lnTo>
                      <a:pt x="61" y="109"/>
                    </a:lnTo>
                    <a:lnTo>
                      <a:pt x="53" y="102"/>
                    </a:lnTo>
                    <a:lnTo>
                      <a:pt x="44" y="96"/>
                    </a:lnTo>
                    <a:lnTo>
                      <a:pt x="33" y="91"/>
                    </a:lnTo>
                    <a:lnTo>
                      <a:pt x="24" y="85"/>
                    </a:lnTo>
                    <a:lnTo>
                      <a:pt x="13" y="79"/>
                    </a:lnTo>
                    <a:lnTo>
                      <a:pt x="5" y="71"/>
                    </a:lnTo>
                    <a:lnTo>
                      <a:pt x="0" y="62"/>
                    </a:lnTo>
                    <a:lnTo>
                      <a:pt x="0" y="53"/>
                    </a:lnTo>
                    <a:lnTo>
                      <a:pt x="3" y="44"/>
                    </a:lnTo>
                    <a:lnTo>
                      <a:pt x="7" y="37"/>
                    </a:lnTo>
                    <a:lnTo>
                      <a:pt x="12" y="28"/>
                    </a:lnTo>
                    <a:lnTo>
                      <a:pt x="19" y="22"/>
                    </a:lnTo>
                    <a:lnTo>
                      <a:pt x="27" y="15"/>
                    </a:lnTo>
                    <a:lnTo>
                      <a:pt x="37" y="9"/>
                    </a:lnTo>
                    <a:lnTo>
                      <a:pt x="46" y="3"/>
                    </a:lnTo>
                    <a:lnTo>
                      <a:pt x="54" y="0"/>
                    </a:lnTo>
                    <a:lnTo>
                      <a:pt x="61" y="0"/>
                    </a:lnTo>
                    <a:lnTo>
                      <a:pt x="68" y="0"/>
                    </a:lnTo>
                    <a:lnTo>
                      <a:pt x="75" y="3"/>
                    </a:lnTo>
                    <a:lnTo>
                      <a:pt x="82" y="6"/>
                    </a:lnTo>
                    <a:lnTo>
                      <a:pt x="88" y="11"/>
                    </a:lnTo>
                    <a:lnTo>
                      <a:pt x="94" y="15"/>
                    </a:lnTo>
                    <a:lnTo>
                      <a:pt x="98" y="21"/>
                    </a:lnTo>
                    <a:lnTo>
                      <a:pt x="103" y="29"/>
                    </a:lnTo>
                    <a:lnTo>
                      <a:pt x="108" y="38"/>
                    </a:lnTo>
                    <a:lnTo>
                      <a:pt x="116" y="45"/>
                    </a:lnTo>
                    <a:lnTo>
                      <a:pt x="123" y="52"/>
                    </a:lnTo>
                    <a:lnTo>
                      <a:pt x="132" y="57"/>
                    </a:lnTo>
                    <a:lnTo>
                      <a:pt x="141" y="62"/>
                    </a:lnTo>
                    <a:lnTo>
                      <a:pt x="152" y="64"/>
                    </a:lnTo>
                    <a:lnTo>
                      <a:pt x="164" y="66"/>
                    </a:lnTo>
                    <a:lnTo>
                      <a:pt x="175" y="64"/>
                    </a:lnTo>
                    <a:lnTo>
                      <a:pt x="187" y="61"/>
                    </a:lnTo>
                    <a:lnTo>
                      <a:pt x="196" y="57"/>
                    </a:lnTo>
                    <a:lnTo>
                      <a:pt x="206" y="50"/>
                    </a:lnTo>
                    <a:lnTo>
                      <a:pt x="215" y="43"/>
                    </a:lnTo>
                    <a:lnTo>
                      <a:pt x="223" y="34"/>
                    </a:lnTo>
                    <a:lnTo>
                      <a:pt x="230" y="26"/>
                    </a:lnTo>
                    <a:lnTo>
                      <a:pt x="237" y="17"/>
                    </a:lnTo>
                    <a:lnTo>
                      <a:pt x="243" y="16"/>
                    </a:lnTo>
                    <a:lnTo>
                      <a:pt x="249" y="17"/>
                    </a:lnTo>
                    <a:lnTo>
                      <a:pt x="254" y="18"/>
                    </a:lnTo>
                    <a:lnTo>
                      <a:pt x="260" y="20"/>
                    </a:lnTo>
                    <a:lnTo>
                      <a:pt x="265" y="22"/>
                    </a:lnTo>
                    <a:lnTo>
                      <a:pt x="270" y="25"/>
                    </a:lnTo>
                    <a:lnTo>
                      <a:pt x="275" y="27"/>
                    </a:lnTo>
                    <a:lnTo>
                      <a:pt x="279" y="31"/>
                    </a:lnTo>
                    <a:lnTo>
                      <a:pt x="284" y="34"/>
                    </a:lnTo>
                    <a:lnTo>
                      <a:pt x="288" y="38"/>
                    </a:lnTo>
                    <a:lnTo>
                      <a:pt x="293" y="43"/>
                    </a:lnTo>
                    <a:lnTo>
                      <a:pt x="297" y="47"/>
                    </a:lnTo>
                    <a:lnTo>
                      <a:pt x="301" y="52"/>
                    </a:lnTo>
                    <a:lnTo>
                      <a:pt x="305" y="56"/>
                    </a:lnTo>
                    <a:lnTo>
                      <a:pt x="309" y="61"/>
                    </a:lnTo>
                    <a:lnTo>
                      <a:pt x="314" y="66"/>
                    </a:lnTo>
                    <a:lnTo>
                      <a:pt x="318" y="72"/>
                    </a:lnTo>
                    <a:lnTo>
                      <a:pt x="320" y="79"/>
                    </a:lnTo>
                    <a:lnTo>
                      <a:pt x="319" y="85"/>
                    </a:lnTo>
                    <a:lnTo>
                      <a:pt x="317" y="92"/>
                    </a:lnTo>
                    <a:lnTo>
                      <a:pt x="314" y="98"/>
                    </a:lnTo>
                    <a:lnTo>
                      <a:pt x="309" y="104"/>
                    </a:lnTo>
                    <a:lnTo>
                      <a:pt x="305" y="109"/>
                    </a:lnTo>
                    <a:lnTo>
                      <a:pt x="300" y="114"/>
                    </a:lnTo>
                    <a:lnTo>
                      <a:pt x="296" y="115"/>
                    </a:lnTo>
                    <a:lnTo>
                      <a:pt x="291" y="117"/>
                    </a:lnTo>
                    <a:lnTo>
                      <a:pt x="287" y="119"/>
                    </a:lnTo>
                    <a:lnTo>
                      <a:pt x="283" y="120"/>
                    </a:lnTo>
                    <a:lnTo>
                      <a:pt x="278" y="123"/>
                    </a:lnTo>
                    <a:lnTo>
                      <a:pt x="273" y="124"/>
                    </a:lnTo>
                    <a:lnTo>
                      <a:pt x="268" y="126"/>
                    </a:lnTo>
                    <a:lnTo>
                      <a:pt x="262" y="127"/>
                    </a:lnTo>
                    <a:lnTo>
                      <a:pt x="260" y="130"/>
                    </a:lnTo>
                    <a:lnTo>
                      <a:pt x="257" y="135"/>
                    </a:lnTo>
                    <a:lnTo>
                      <a:pt x="254" y="140"/>
                    </a:lnTo>
                    <a:lnTo>
                      <a:pt x="250" y="145"/>
                    </a:lnTo>
                    <a:lnTo>
                      <a:pt x="249" y="152"/>
                    </a:lnTo>
                    <a:lnTo>
                      <a:pt x="248" y="158"/>
                    </a:lnTo>
                    <a:lnTo>
                      <a:pt x="249" y="164"/>
                    </a:lnTo>
                    <a:lnTo>
                      <a:pt x="252" y="169"/>
                    </a:lnTo>
                    <a:lnTo>
                      <a:pt x="257" y="180"/>
                    </a:lnTo>
                    <a:lnTo>
                      <a:pt x="263" y="189"/>
                    </a:lnTo>
                    <a:lnTo>
                      <a:pt x="271" y="196"/>
                    </a:lnTo>
                    <a:lnTo>
                      <a:pt x="279" y="204"/>
                    </a:lnTo>
                    <a:lnTo>
                      <a:pt x="288" y="210"/>
                    </a:lnTo>
                    <a:lnTo>
                      <a:pt x="298" y="217"/>
                    </a:lnTo>
                    <a:lnTo>
                      <a:pt x="308" y="224"/>
                    </a:lnTo>
                    <a:lnTo>
                      <a:pt x="317" y="231"/>
                    </a:lnTo>
                    <a:lnTo>
                      <a:pt x="321" y="231"/>
                    </a:lnTo>
                    <a:lnTo>
                      <a:pt x="326" y="231"/>
                    </a:lnTo>
                    <a:lnTo>
                      <a:pt x="330" y="231"/>
                    </a:lnTo>
                    <a:lnTo>
                      <a:pt x="334" y="231"/>
                    </a:lnTo>
                    <a:lnTo>
                      <a:pt x="339" y="231"/>
                    </a:lnTo>
                    <a:lnTo>
                      <a:pt x="344" y="231"/>
                    </a:lnTo>
                    <a:lnTo>
                      <a:pt x="349" y="231"/>
                    </a:lnTo>
                    <a:lnTo>
                      <a:pt x="354" y="231"/>
                    </a:lnTo>
                    <a:lnTo>
                      <a:pt x="358" y="228"/>
                    </a:lnTo>
                    <a:lnTo>
                      <a:pt x="363" y="222"/>
                    </a:lnTo>
                    <a:lnTo>
                      <a:pt x="368" y="215"/>
                    </a:lnTo>
                    <a:lnTo>
                      <a:pt x="373" y="209"/>
                    </a:lnTo>
                    <a:lnTo>
                      <a:pt x="377" y="200"/>
                    </a:lnTo>
                    <a:lnTo>
                      <a:pt x="380" y="192"/>
                    </a:lnTo>
                    <a:lnTo>
                      <a:pt x="383" y="183"/>
                    </a:lnTo>
                    <a:lnTo>
                      <a:pt x="383" y="176"/>
                    </a:lnTo>
                    <a:lnTo>
                      <a:pt x="385" y="171"/>
                    </a:lnTo>
                    <a:lnTo>
                      <a:pt x="388" y="167"/>
                    </a:lnTo>
                    <a:lnTo>
                      <a:pt x="392" y="163"/>
                    </a:lnTo>
                    <a:lnTo>
                      <a:pt x="398" y="160"/>
                    </a:lnTo>
                    <a:lnTo>
                      <a:pt x="404" y="158"/>
                    </a:lnTo>
                    <a:lnTo>
                      <a:pt x="410" y="156"/>
                    </a:lnTo>
                    <a:lnTo>
                      <a:pt x="417" y="155"/>
                    </a:lnTo>
                    <a:lnTo>
                      <a:pt x="423" y="155"/>
                    </a:lnTo>
                    <a:lnTo>
                      <a:pt x="497" y="213"/>
                    </a:lnTo>
                    <a:lnTo>
                      <a:pt x="495" y="221"/>
                    </a:lnTo>
                    <a:lnTo>
                      <a:pt x="492" y="227"/>
                    </a:lnTo>
                    <a:lnTo>
                      <a:pt x="487" y="232"/>
                    </a:lnTo>
                    <a:lnTo>
                      <a:pt x="482" y="238"/>
                    </a:lnTo>
                    <a:lnTo>
                      <a:pt x="476" y="243"/>
                    </a:lnTo>
                    <a:lnTo>
                      <a:pt x="470" y="248"/>
                    </a:lnTo>
                    <a:lnTo>
                      <a:pt x="464" y="253"/>
                    </a:lnTo>
                    <a:lnTo>
                      <a:pt x="458" y="259"/>
                    </a:lnTo>
                    <a:lnTo>
                      <a:pt x="451" y="264"/>
                    </a:lnTo>
                    <a:lnTo>
                      <a:pt x="446" y="269"/>
                    </a:lnTo>
                    <a:lnTo>
                      <a:pt x="441" y="275"/>
                    </a:lnTo>
                    <a:lnTo>
                      <a:pt x="438" y="282"/>
                    </a:lnTo>
                    <a:lnTo>
                      <a:pt x="434" y="288"/>
                    </a:lnTo>
                    <a:lnTo>
                      <a:pt x="433" y="296"/>
                    </a:lnTo>
                    <a:lnTo>
                      <a:pt x="433" y="304"/>
                    </a:lnTo>
                    <a:lnTo>
                      <a:pt x="434" y="313"/>
                    </a:lnTo>
                    <a:lnTo>
                      <a:pt x="439" y="323"/>
                    </a:lnTo>
                    <a:lnTo>
                      <a:pt x="446" y="329"/>
                    </a:lnTo>
                    <a:lnTo>
                      <a:pt x="456" y="335"/>
                    </a:lnTo>
                    <a:lnTo>
                      <a:pt x="467" y="339"/>
                    </a:lnTo>
                    <a:lnTo>
                      <a:pt x="478" y="343"/>
                    </a:lnTo>
                    <a:lnTo>
                      <a:pt x="488" y="348"/>
                    </a:lnTo>
                    <a:lnTo>
                      <a:pt x="497" y="354"/>
                    </a:lnTo>
                    <a:lnTo>
                      <a:pt x="505" y="362"/>
                    </a:lnTo>
                    <a:lnTo>
                      <a:pt x="442" y="445"/>
                    </a:lnTo>
                    <a:lnTo>
                      <a:pt x="343" y="362"/>
                    </a:lnTo>
                    <a:lnTo>
                      <a:pt x="336" y="366"/>
                    </a:lnTo>
                    <a:lnTo>
                      <a:pt x="329" y="370"/>
                    </a:lnTo>
                    <a:lnTo>
                      <a:pt x="323" y="377"/>
                    </a:lnTo>
                    <a:lnTo>
                      <a:pt x="317" y="382"/>
                    </a:lnTo>
                    <a:lnTo>
                      <a:pt x="312" y="388"/>
                    </a:lnTo>
                    <a:lnTo>
                      <a:pt x="306" y="395"/>
                    </a:lnTo>
                    <a:lnTo>
                      <a:pt x="302" y="401"/>
                    </a:lnTo>
                    <a:lnTo>
                      <a:pt x="296" y="408"/>
                    </a:lnTo>
                    <a:lnTo>
                      <a:pt x="292" y="415"/>
                    </a:lnTo>
                    <a:lnTo>
                      <a:pt x="287" y="423"/>
                    </a:lnTo>
                    <a:lnTo>
                      <a:pt x="283" y="430"/>
                    </a:lnTo>
                    <a:lnTo>
                      <a:pt x="278" y="437"/>
                    </a:lnTo>
                    <a:lnTo>
                      <a:pt x="272" y="445"/>
                    </a:lnTo>
                    <a:lnTo>
                      <a:pt x="267" y="452"/>
                    </a:lnTo>
                    <a:lnTo>
                      <a:pt x="262" y="459"/>
                    </a:lnTo>
                    <a:lnTo>
                      <a:pt x="256" y="465"/>
                    </a:lnTo>
                    <a:lnTo>
                      <a:pt x="252" y="469"/>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21" name="Freeform 8"/>
              <p:cNvSpPr>
                <a:spLocks/>
              </p:cNvSpPr>
              <p:nvPr/>
            </p:nvSpPr>
            <p:spPr bwMode="grayWhite">
              <a:xfrm>
                <a:off x="866902" y="711581"/>
                <a:ext cx="812800" cy="808038"/>
              </a:xfrm>
              <a:custGeom>
                <a:avLst/>
                <a:gdLst>
                  <a:gd name="T0" fmla="*/ 67 w 512"/>
                  <a:gd name="T1" fmla="*/ 492 h 509"/>
                  <a:gd name="T2" fmla="*/ 45 w 512"/>
                  <a:gd name="T3" fmla="*/ 451 h 509"/>
                  <a:gd name="T4" fmla="*/ 68 w 512"/>
                  <a:gd name="T5" fmla="*/ 418 h 509"/>
                  <a:gd name="T6" fmla="*/ 106 w 512"/>
                  <a:gd name="T7" fmla="*/ 391 h 509"/>
                  <a:gd name="T8" fmla="*/ 105 w 512"/>
                  <a:gd name="T9" fmla="*/ 352 h 509"/>
                  <a:gd name="T10" fmla="*/ 79 w 512"/>
                  <a:gd name="T11" fmla="*/ 324 h 509"/>
                  <a:gd name="T12" fmla="*/ 44 w 512"/>
                  <a:gd name="T13" fmla="*/ 302 h 509"/>
                  <a:gd name="T14" fmla="*/ 7 w 512"/>
                  <a:gd name="T15" fmla="*/ 280 h 509"/>
                  <a:gd name="T16" fmla="*/ 2 w 512"/>
                  <a:gd name="T17" fmla="*/ 258 h 509"/>
                  <a:gd name="T18" fmla="*/ 13 w 512"/>
                  <a:gd name="T19" fmla="*/ 239 h 509"/>
                  <a:gd name="T20" fmla="*/ 29 w 512"/>
                  <a:gd name="T21" fmla="*/ 220 h 509"/>
                  <a:gd name="T22" fmla="*/ 43 w 512"/>
                  <a:gd name="T23" fmla="*/ 201 h 509"/>
                  <a:gd name="T24" fmla="*/ 65 w 512"/>
                  <a:gd name="T25" fmla="*/ 184 h 509"/>
                  <a:gd name="T26" fmla="*/ 100 w 512"/>
                  <a:gd name="T27" fmla="*/ 191 h 509"/>
                  <a:gd name="T28" fmla="*/ 124 w 512"/>
                  <a:gd name="T29" fmla="*/ 210 h 509"/>
                  <a:gd name="T30" fmla="*/ 150 w 512"/>
                  <a:gd name="T31" fmla="*/ 233 h 509"/>
                  <a:gd name="T32" fmla="*/ 179 w 512"/>
                  <a:gd name="T33" fmla="*/ 232 h 509"/>
                  <a:gd name="T34" fmla="*/ 207 w 512"/>
                  <a:gd name="T35" fmla="*/ 223 h 509"/>
                  <a:gd name="T36" fmla="*/ 230 w 512"/>
                  <a:gd name="T37" fmla="*/ 198 h 509"/>
                  <a:gd name="T38" fmla="*/ 242 w 512"/>
                  <a:gd name="T39" fmla="*/ 165 h 509"/>
                  <a:gd name="T40" fmla="*/ 226 w 512"/>
                  <a:gd name="T41" fmla="*/ 143 h 509"/>
                  <a:gd name="T42" fmla="*/ 203 w 512"/>
                  <a:gd name="T43" fmla="*/ 132 h 509"/>
                  <a:gd name="T44" fmla="*/ 176 w 512"/>
                  <a:gd name="T45" fmla="*/ 122 h 509"/>
                  <a:gd name="T46" fmla="*/ 153 w 512"/>
                  <a:gd name="T47" fmla="*/ 111 h 509"/>
                  <a:gd name="T48" fmla="*/ 142 w 512"/>
                  <a:gd name="T49" fmla="*/ 80 h 509"/>
                  <a:gd name="T50" fmla="*/ 163 w 512"/>
                  <a:gd name="T51" fmla="*/ 50 h 509"/>
                  <a:gd name="T52" fmla="*/ 187 w 512"/>
                  <a:gd name="T53" fmla="*/ 36 h 509"/>
                  <a:gd name="T54" fmla="*/ 211 w 512"/>
                  <a:gd name="T55" fmla="*/ 18 h 509"/>
                  <a:gd name="T56" fmla="*/ 243 w 512"/>
                  <a:gd name="T57" fmla="*/ 28 h 509"/>
                  <a:gd name="T58" fmla="*/ 277 w 512"/>
                  <a:gd name="T59" fmla="*/ 54 h 509"/>
                  <a:gd name="T60" fmla="*/ 314 w 512"/>
                  <a:gd name="T61" fmla="*/ 72 h 509"/>
                  <a:gd name="T62" fmla="*/ 355 w 512"/>
                  <a:gd name="T63" fmla="*/ 68 h 509"/>
                  <a:gd name="T64" fmla="*/ 382 w 512"/>
                  <a:gd name="T65" fmla="*/ 36 h 509"/>
                  <a:gd name="T66" fmla="*/ 411 w 512"/>
                  <a:gd name="T67" fmla="*/ 3 h 509"/>
                  <a:gd name="T68" fmla="*/ 453 w 512"/>
                  <a:gd name="T69" fmla="*/ 10 h 509"/>
                  <a:gd name="T70" fmla="*/ 486 w 512"/>
                  <a:gd name="T71" fmla="*/ 36 h 509"/>
                  <a:gd name="T72" fmla="*/ 489 w 512"/>
                  <a:gd name="T73" fmla="*/ 68 h 509"/>
                  <a:gd name="T74" fmla="*/ 466 w 512"/>
                  <a:gd name="T75" fmla="*/ 88 h 509"/>
                  <a:gd name="T76" fmla="*/ 437 w 512"/>
                  <a:gd name="T77" fmla="*/ 107 h 509"/>
                  <a:gd name="T78" fmla="*/ 422 w 512"/>
                  <a:gd name="T79" fmla="*/ 133 h 509"/>
                  <a:gd name="T80" fmla="*/ 419 w 512"/>
                  <a:gd name="T81" fmla="*/ 317 h 509"/>
                  <a:gd name="T82" fmla="*/ 388 w 512"/>
                  <a:gd name="T83" fmla="*/ 302 h 509"/>
                  <a:gd name="T84" fmla="*/ 364 w 512"/>
                  <a:gd name="T85" fmla="*/ 273 h 509"/>
                  <a:gd name="T86" fmla="*/ 336 w 512"/>
                  <a:gd name="T87" fmla="*/ 250 h 509"/>
                  <a:gd name="T88" fmla="*/ 299 w 512"/>
                  <a:gd name="T89" fmla="*/ 252 h 509"/>
                  <a:gd name="T90" fmla="*/ 275 w 512"/>
                  <a:gd name="T91" fmla="*/ 270 h 509"/>
                  <a:gd name="T92" fmla="*/ 255 w 512"/>
                  <a:gd name="T93" fmla="*/ 294 h 509"/>
                  <a:gd name="T94" fmla="*/ 242 w 512"/>
                  <a:gd name="T95" fmla="*/ 323 h 509"/>
                  <a:gd name="T96" fmla="*/ 241 w 512"/>
                  <a:gd name="T97" fmla="*/ 353 h 509"/>
                  <a:gd name="T98" fmla="*/ 257 w 512"/>
                  <a:gd name="T99" fmla="*/ 364 h 509"/>
                  <a:gd name="T100" fmla="*/ 279 w 512"/>
                  <a:gd name="T101" fmla="*/ 368 h 509"/>
                  <a:gd name="T102" fmla="*/ 304 w 512"/>
                  <a:gd name="T103" fmla="*/ 370 h 509"/>
                  <a:gd name="T104" fmla="*/ 330 w 512"/>
                  <a:gd name="T105" fmla="*/ 376 h 509"/>
                  <a:gd name="T106" fmla="*/ 353 w 512"/>
                  <a:gd name="T107" fmla="*/ 407 h 509"/>
                  <a:gd name="T108" fmla="*/ 352 w 512"/>
                  <a:gd name="T109" fmla="*/ 443 h 509"/>
                  <a:gd name="T110" fmla="*/ 334 w 512"/>
                  <a:gd name="T111" fmla="*/ 462 h 509"/>
                  <a:gd name="T112" fmla="*/ 311 w 512"/>
                  <a:gd name="T113" fmla="*/ 479 h 509"/>
                  <a:gd name="T114" fmla="*/ 278 w 512"/>
                  <a:gd name="T115" fmla="*/ 465 h 509"/>
                  <a:gd name="T116" fmla="*/ 241 w 512"/>
                  <a:gd name="T117" fmla="*/ 445 h 509"/>
                  <a:gd name="T118" fmla="*/ 202 w 512"/>
                  <a:gd name="T119" fmla="*/ 432 h 509"/>
                  <a:gd name="T120" fmla="*/ 98 w 512"/>
                  <a:gd name="T121" fmla="*/ 508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09">
                    <a:moveTo>
                      <a:pt x="98" y="508"/>
                    </a:moveTo>
                    <a:lnTo>
                      <a:pt x="86" y="504"/>
                    </a:lnTo>
                    <a:lnTo>
                      <a:pt x="76" y="498"/>
                    </a:lnTo>
                    <a:lnTo>
                      <a:pt x="67" y="492"/>
                    </a:lnTo>
                    <a:lnTo>
                      <a:pt x="60" y="483"/>
                    </a:lnTo>
                    <a:lnTo>
                      <a:pt x="53" y="474"/>
                    </a:lnTo>
                    <a:lnTo>
                      <a:pt x="49" y="463"/>
                    </a:lnTo>
                    <a:lnTo>
                      <a:pt x="45" y="451"/>
                    </a:lnTo>
                    <a:lnTo>
                      <a:pt x="43" y="439"/>
                    </a:lnTo>
                    <a:lnTo>
                      <a:pt x="49" y="432"/>
                    </a:lnTo>
                    <a:lnTo>
                      <a:pt x="58" y="425"/>
                    </a:lnTo>
                    <a:lnTo>
                      <a:pt x="68" y="418"/>
                    </a:lnTo>
                    <a:lnTo>
                      <a:pt x="78" y="413"/>
                    </a:lnTo>
                    <a:lnTo>
                      <a:pt x="88" y="407"/>
                    </a:lnTo>
                    <a:lnTo>
                      <a:pt x="98" y="399"/>
                    </a:lnTo>
                    <a:lnTo>
                      <a:pt x="106" y="391"/>
                    </a:lnTo>
                    <a:lnTo>
                      <a:pt x="113" y="380"/>
                    </a:lnTo>
                    <a:lnTo>
                      <a:pt x="112" y="370"/>
                    </a:lnTo>
                    <a:lnTo>
                      <a:pt x="109" y="360"/>
                    </a:lnTo>
                    <a:lnTo>
                      <a:pt x="105" y="352"/>
                    </a:lnTo>
                    <a:lnTo>
                      <a:pt x="100" y="344"/>
                    </a:lnTo>
                    <a:lnTo>
                      <a:pt x="93" y="337"/>
                    </a:lnTo>
                    <a:lnTo>
                      <a:pt x="87" y="330"/>
                    </a:lnTo>
                    <a:lnTo>
                      <a:pt x="79" y="324"/>
                    </a:lnTo>
                    <a:lnTo>
                      <a:pt x="71" y="318"/>
                    </a:lnTo>
                    <a:lnTo>
                      <a:pt x="62" y="313"/>
                    </a:lnTo>
                    <a:lnTo>
                      <a:pt x="53" y="308"/>
                    </a:lnTo>
                    <a:lnTo>
                      <a:pt x="44" y="302"/>
                    </a:lnTo>
                    <a:lnTo>
                      <a:pt x="35" y="297"/>
                    </a:lnTo>
                    <a:lnTo>
                      <a:pt x="25" y="291"/>
                    </a:lnTo>
                    <a:lnTo>
                      <a:pt x="17" y="286"/>
                    </a:lnTo>
                    <a:lnTo>
                      <a:pt x="7" y="280"/>
                    </a:lnTo>
                    <a:lnTo>
                      <a:pt x="0" y="273"/>
                    </a:lnTo>
                    <a:lnTo>
                      <a:pt x="0" y="268"/>
                    </a:lnTo>
                    <a:lnTo>
                      <a:pt x="0" y="263"/>
                    </a:lnTo>
                    <a:lnTo>
                      <a:pt x="2" y="258"/>
                    </a:lnTo>
                    <a:lnTo>
                      <a:pt x="4" y="253"/>
                    </a:lnTo>
                    <a:lnTo>
                      <a:pt x="7" y="248"/>
                    </a:lnTo>
                    <a:lnTo>
                      <a:pt x="10" y="244"/>
                    </a:lnTo>
                    <a:lnTo>
                      <a:pt x="13" y="239"/>
                    </a:lnTo>
                    <a:lnTo>
                      <a:pt x="17" y="234"/>
                    </a:lnTo>
                    <a:lnTo>
                      <a:pt x="20" y="230"/>
                    </a:lnTo>
                    <a:lnTo>
                      <a:pt x="24" y="225"/>
                    </a:lnTo>
                    <a:lnTo>
                      <a:pt x="29" y="220"/>
                    </a:lnTo>
                    <a:lnTo>
                      <a:pt x="32" y="216"/>
                    </a:lnTo>
                    <a:lnTo>
                      <a:pt x="37" y="210"/>
                    </a:lnTo>
                    <a:lnTo>
                      <a:pt x="40" y="205"/>
                    </a:lnTo>
                    <a:lnTo>
                      <a:pt x="43" y="201"/>
                    </a:lnTo>
                    <a:lnTo>
                      <a:pt x="46" y="195"/>
                    </a:lnTo>
                    <a:lnTo>
                      <a:pt x="51" y="190"/>
                    </a:lnTo>
                    <a:lnTo>
                      <a:pt x="58" y="186"/>
                    </a:lnTo>
                    <a:lnTo>
                      <a:pt x="65" y="184"/>
                    </a:lnTo>
                    <a:lnTo>
                      <a:pt x="73" y="184"/>
                    </a:lnTo>
                    <a:lnTo>
                      <a:pt x="82" y="186"/>
                    </a:lnTo>
                    <a:lnTo>
                      <a:pt x="91" y="187"/>
                    </a:lnTo>
                    <a:lnTo>
                      <a:pt x="100" y="191"/>
                    </a:lnTo>
                    <a:lnTo>
                      <a:pt x="109" y="195"/>
                    </a:lnTo>
                    <a:lnTo>
                      <a:pt x="114" y="199"/>
                    </a:lnTo>
                    <a:lnTo>
                      <a:pt x="120" y="205"/>
                    </a:lnTo>
                    <a:lnTo>
                      <a:pt x="124" y="210"/>
                    </a:lnTo>
                    <a:lnTo>
                      <a:pt x="130" y="216"/>
                    </a:lnTo>
                    <a:lnTo>
                      <a:pt x="136" y="222"/>
                    </a:lnTo>
                    <a:lnTo>
                      <a:pt x="143" y="228"/>
                    </a:lnTo>
                    <a:lnTo>
                      <a:pt x="150" y="233"/>
                    </a:lnTo>
                    <a:lnTo>
                      <a:pt x="160" y="237"/>
                    </a:lnTo>
                    <a:lnTo>
                      <a:pt x="166" y="236"/>
                    </a:lnTo>
                    <a:lnTo>
                      <a:pt x="173" y="234"/>
                    </a:lnTo>
                    <a:lnTo>
                      <a:pt x="179" y="232"/>
                    </a:lnTo>
                    <a:lnTo>
                      <a:pt x="186" y="230"/>
                    </a:lnTo>
                    <a:lnTo>
                      <a:pt x="193" y="228"/>
                    </a:lnTo>
                    <a:lnTo>
                      <a:pt x="200" y="225"/>
                    </a:lnTo>
                    <a:lnTo>
                      <a:pt x="207" y="223"/>
                    </a:lnTo>
                    <a:lnTo>
                      <a:pt x="215" y="220"/>
                    </a:lnTo>
                    <a:lnTo>
                      <a:pt x="218" y="213"/>
                    </a:lnTo>
                    <a:lnTo>
                      <a:pt x="224" y="205"/>
                    </a:lnTo>
                    <a:lnTo>
                      <a:pt x="230" y="198"/>
                    </a:lnTo>
                    <a:lnTo>
                      <a:pt x="235" y="190"/>
                    </a:lnTo>
                    <a:lnTo>
                      <a:pt x="239" y="182"/>
                    </a:lnTo>
                    <a:lnTo>
                      <a:pt x="242" y="174"/>
                    </a:lnTo>
                    <a:lnTo>
                      <a:pt x="242" y="165"/>
                    </a:lnTo>
                    <a:lnTo>
                      <a:pt x="238" y="156"/>
                    </a:lnTo>
                    <a:lnTo>
                      <a:pt x="235" y="151"/>
                    </a:lnTo>
                    <a:lnTo>
                      <a:pt x="230" y="147"/>
                    </a:lnTo>
                    <a:lnTo>
                      <a:pt x="226" y="143"/>
                    </a:lnTo>
                    <a:lnTo>
                      <a:pt x="220" y="140"/>
                    </a:lnTo>
                    <a:lnTo>
                      <a:pt x="215" y="136"/>
                    </a:lnTo>
                    <a:lnTo>
                      <a:pt x="209" y="134"/>
                    </a:lnTo>
                    <a:lnTo>
                      <a:pt x="203" y="132"/>
                    </a:lnTo>
                    <a:lnTo>
                      <a:pt x="196" y="129"/>
                    </a:lnTo>
                    <a:lnTo>
                      <a:pt x="189" y="127"/>
                    </a:lnTo>
                    <a:lnTo>
                      <a:pt x="183" y="125"/>
                    </a:lnTo>
                    <a:lnTo>
                      <a:pt x="176" y="122"/>
                    </a:lnTo>
                    <a:lnTo>
                      <a:pt x="170" y="121"/>
                    </a:lnTo>
                    <a:lnTo>
                      <a:pt x="164" y="117"/>
                    </a:lnTo>
                    <a:lnTo>
                      <a:pt x="158" y="114"/>
                    </a:lnTo>
                    <a:lnTo>
                      <a:pt x="153" y="111"/>
                    </a:lnTo>
                    <a:lnTo>
                      <a:pt x="148" y="106"/>
                    </a:lnTo>
                    <a:lnTo>
                      <a:pt x="143" y="98"/>
                    </a:lnTo>
                    <a:lnTo>
                      <a:pt x="142" y="90"/>
                    </a:lnTo>
                    <a:lnTo>
                      <a:pt x="142" y="80"/>
                    </a:lnTo>
                    <a:lnTo>
                      <a:pt x="145" y="72"/>
                    </a:lnTo>
                    <a:lnTo>
                      <a:pt x="149" y="64"/>
                    </a:lnTo>
                    <a:lnTo>
                      <a:pt x="156" y="57"/>
                    </a:lnTo>
                    <a:lnTo>
                      <a:pt x="163" y="50"/>
                    </a:lnTo>
                    <a:lnTo>
                      <a:pt x="172" y="46"/>
                    </a:lnTo>
                    <a:lnTo>
                      <a:pt x="177" y="43"/>
                    </a:lnTo>
                    <a:lnTo>
                      <a:pt x="183" y="39"/>
                    </a:lnTo>
                    <a:lnTo>
                      <a:pt x="187" y="36"/>
                    </a:lnTo>
                    <a:lnTo>
                      <a:pt x="193" y="31"/>
                    </a:lnTo>
                    <a:lnTo>
                      <a:pt x="199" y="27"/>
                    </a:lnTo>
                    <a:lnTo>
                      <a:pt x="205" y="23"/>
                    </a:lnTo>
                    <a:lnTo>
                      <a:pt x="211" y="18"/>
                    </a:lnTo>
                    <a:lnTo>
                      <a:pt x="218" y="14"/>
                    </a:lnTo>
                    <a:lnTo>
                      <a:pt x="226" y="18"/>
                    </a:lnTo>
                    <a:lnTo>
                      <a:pt x="235" y="22"/>
                    </a:lnTo>
                    <a:lnTo>
                      <a:pt x="243" y="28"/>
                    </a:lnTo>
                    <a:lnTo>
                      <a:pt x="251" y="34"/>
                    </a:lnTo>
                    <a:lnTo>
                      <a:pt x="259" y="40"/>
                    </a:lnTo>
                    <a:lnTo>
                      <a:pt x="267" y="47"/>
                    </a:lnTo>
                    <a:lnTo>
                      <a:pt x="277" y="54"/>
                    </a:lnTo>
                    <a:lnTo>
                      <a:pt x="286" y="60"/>
                    </a:lnTo>
                    <a:lnTo>
                      <a:pt x="294" y="65"/>
                    </a:lnTo>
                    <a:lnTo>
                      <a:pt x="304" y="69"/>
                    </a:lnTo>
                    <a:lnTo>
                      <a:pt x="314" y="72"/>
                    </a:lnTo>
                    <a:lnTo>
                      <a:pt x="324" y="75"/>
                    </a:lnTo>
                    <a:lnTo>
                      <a:pt x="334" y="74"/>
                    </a:lnTo>
                    <a:lnTo>
                      <a:pt x="344" y="72"/>
                    </a:lnTo>
                    <a:lnTo>
                      <a:pt x="355" y="68"/>
                    </a:lnTo>
                    <a:lnTo>
                      <a:pt x="367" y="60"/>
                    </a:lnTo>
                    <a:lnTo>
                      <a:pt x="373" y="54"/>
                    </a:lnTo>
                    <a:lnTo>
                      <a:pt x="378" y="46"/>
                    </a:lnTo>
                    <a:lnTo>
                      <a:pt x="382" y="36"/>
                    </a:lnTo>
                    <a:lnTo>
                      <a:pt x="387" y="27"/>
                    </a:lnTo>
                    <a:lnTo>
                      <a:pt x="393" y="18"/>
                    </a:lnTo>
                    <a:lnTo>
                      <a:pt x="401" y="10"/>
                    </a:lnTo>
                    <a:lnTo>
                      <a:pt x="411" y="3"/>
                    </a:lnTo>
                    <a:lnTo>
                      <a:pt x="422" y="0"/>
                    </a:lnTo>
                    <a:lnTo>
                      <a:pt x="432" y="3"/>
                    </a:lnTo>
                    <a:lnTo>
                      <a:pt x="442" y="6"/>
                    </a:lnTo>
                    <a:lnTo>
                      <a:pt x="453" y="10"/>
                    </a:lnTo>
                    <a:lnTo>
                      <a:pt x="463" y="15"/>
                    </a:lnTo>
                    <a:lnTo>
                      <a:pt x="472" y="21"/>
                    </a:lnTo>
                    <a:lnTo>
                      <a:pt x="479" y="28"/>
                    </a:lnTo>
                    <a:lnTo>
                      <a:pt x="486" y="36"/>
                    </a:lnTo>
                    <a:lnTo>
                      <a:pt x="492" y="46"/>
                    </a:lnTo>
                    <a:lnTo>
                      <a:pt x="493" y="54"/>
                    </a:lnTo>
                    <a:lnTo>
                      <a:pt x="492" y="61"/>
                    </a:lnTo>
                    <a:lnTo>
                      <a:pt x="489" y="68"/>
                    </a:lnTo>
                    <a:lnTo>
                      <a:pt x="485" y="73"/>
                    </a:lnTo>
                    <a:lnTo>
                      <a:pt x="479" y="79"/>
                    </a:lnTo>
                    <a:lnTo>
                      <a:pt x="473" y="83"/>
                    </a:lnTo>
                    <a:lnTo>
                      <a:pt x="466" y="88"/>
                    </a:lnTo>
                    <a:lnTo>
                      <a:pt x="458" y="93"/>
                    </a:lnTo>
                    <a:lnTo>
                      <a:pt x="451" y="97"/>
                    </a:lnTo>
                    <a:lnTo>
                      <a:pt x="443" y="101"/>
                    </a:lnTo>
                    <a:lnTo>
                      <a:pt x="437" y="107"/>
                    </a:lnTo>
                    <a:lnTo>
                      <a:pt x="431" y="112"/>
                    </a:lnTo>
                    <a:lnTo>
                      <a:pt x="427" y="118"/>
                    </a:lnTo>
                    <a:lnTo>
                      <a:pt x="423" y="125"/>
                    </a:lnTo>
                    <a:lnTo>
                      <a:pt x="422" y="133"/>
                    </a:lnTo>
                    <a:lnTo>
                      <a:pt x="422" y="142"/>
                    </a:lnTo>
                    <a:lnTo>
                      <a:pt x="511" y="227"/>
                    </a:lnTo>
                    <a:lnTo>
                      <a:pt x="429" y="316"/>
                    </a:lnTo>
                    <a:lnTo>
                      <a:pt x="419" y="317"/>
                    </a:lnTo>
                    <a:lnTo>
                      <a:pt x="411" y="315"/>
                    </a:lnTo>
                    <a:lnTo>
                      <a:pt x="402" y="312"/>
                    </a:lnTo>
                    <a:lnTo>
                      <a:pt x="395" y="308"/>
                    </a:lnTo>
                    <a:lnTo>
                      <a:pt x="388" y="302"/>
                    </a:lnTo>
                    <a:lnTo>
                      <a:pt x="382" y="295"/>
                    </a:lnTo>
                    <a:lnTo>
                      <a:pt x="376" y="288"/>
                    </a:lnTo>
                    <a:lnTo>
                      <a:pt x="370" y="281"/>
                    </a:lnTo>
                    <a:lnTo>
                      <a:pt x="364" y="273"/>
                    </a:lnTo>
                    <a:lnTo>
                      <a:pt x="358" y="266"/>
                    </a:lnTo>
                    <a:lnTo>
                      <a:pt x="351" y="260"/>
                    </a:lnTo>
                    <a:lnTo>
                      <a:pt x="344" y="255"/>
                    </a:lnTo>
                    <a:lnTo>
                      <a:pt x="336" y="250"/>
                    </a:lnTo>
                    <a:lnTo>
                      <a:pt x="327" y="248"/>
                    </a:lnTo>
                    <a:lnTo>
                      <a:pt x="317" y="247"/>
                    </a:lnTo>
                    <a:lnTo>
                      <a:pt x="305" y="248"/>
                    </a:lnTo>
                    <a:lnTo>
                      <a:pt x="299" y="252"/>
                    </a:lnTo>
                    <a:lnTo>
                      <a:pt x="293" y="255"/>
                    </a:lnTo>
                    <a:lnTo>
                      <a:pt x="287" y="260"/>
                    </a:lnTo>
                    <a:lnTo>
                      <a:pt x="281" y="265"/>
                    </a:lnTo>
                    <a:lnTo>
                      <a:pt x="275" y="270"/>
                    </a:lnTo>
                    <a:lnTo>
                      <a:pt x="270" y="275"/>
                    </a:lnTo>
                    <a:lnTo>
                      <a:pt x="265" y="281"/>
                    </a:lnTo>
                    <a:lnTo>
                      <a:pt x="260" y="288"/>
                    </a:lnTo>
                    <a:lnTo>
                      <a:pt x="255" y="294"/>
                    </a:lnTo>
                    <a:lnTo>
                      <a:pt x="251" y="300"/>
                    </a:lnTo>
                    <a:lnTo>
                      <a:pt x="247" y="308"/>
                    </a:lnTo>
                    <a:lnTo>
                      <a:pt x="244" y="315"/>
                    </a:lnTo>
                    <a:lnTo>
                      <a:pt x="242" y="323"/>
                    </a:lnTo>
                    <a:lnTo>
                      <a:pt x="239" y="331"/>
                    </a:lnTo>
                    <a:lnTo>
                      <a:pt x="238" y="339"/>
                    </a:lnTo>
                    <a:lnTo>
                      <a:pt x="238" y="348"/>
                    </a:lnTo>
                    <a:lnTo>
                      <a:pt x="241" y="353"/>
                    </a:lnTo>
                    <a:lnTo>
                      <a:pt x="244" y="356"/>
                    </a:lnTo>
                    <a:lnTo>
                      <a:pt x="248" y="360"/>
                    </a:lnTo>
                    <a:lnTo>
                      <a:pt x="252" y="362"/>
                    </a:lnTo>
                    <a:lnTo>
                      <a:pt x="257" y="364"/>
                    </a:lnTo>
                    <a:lnTo>
                      <a:pt x="262" y="366"/>
                    </a:lnTo>
                    <a:lnTo>
                      <a:pt x="267" y="367"/>
                    </a:lnTo>
                    <a:lnTo>
                      <a:pt x="274" y="368"/>
                    </a:lnTo>
                    <a:lnTo>
                      <a:pt x="279" y="368"/>
                    </a:lnTo>
                    <a:lnTo>
                      <a:pt x="285" y="369"/>
                    </a:lnTo>
                    <a:lnTo>
                      <a:pt x="292" y="370"/>
                    </a:lnTo>
                    <a:lnTo>
                      <a:pt x="298" y="370"/>
                    </a:lnTo>
                    <a:lnTo>
                      <a:pt x="304" y="370"/>
                    </a:lnTo>
                    <a:lnTo>
                      <a:pt x="309" y="371"/>
                    </a:lnTo>
                    <a:lnTo>
                      <a:pt x="315" y="371"/>
                    </a:lnTo>
                    <a:lnTo>
                      <a:pt x="320" y="373"/>
                    </a:lnTo>
                    <a:lnTo>
                      <a:pt x="330" y="376"/>
                    </a:lnTo>
                    <a:lnTo>
                      <a:pt x="337" y="382"/>
                    </a:lnTo>
                    <a:lnTo>
                      <a:pt x="344" y="389"/>
                    </a:lnTo>
                    <a:lnTo>
                      <a:pt x="349" y="398"/>
                    </a:lnTo>
                    <a:lnTo>
                      <a:pt x="353" y="407"/>
                    </a:lnTo>
                    <a:lnTo>
                      <a:pt x="355" y="417"/>
                    </a:lnTo>
                    <a:lnTo>
                      <a:pt x="356" y="427"/>
                    </a:lnTo>
                    <a:lnTo>
                      <a:pt x="355" y="436"/>
                    </a:lnTo>
                    <a:lnTo>
                      <a:pt x="352" y="443"/>
                    </a:lnTo>
                    <a:lnTo>
                      <a:pt x="348" y="448"/>
                    </a:lnTo>
                    <a:lnTo>
                      <a:pt x="343" y="453"/>
                    </a:lnTo>
                    <a:lnTo>
                      <a:pt x="339" y="458"/>
                    </a:lnTo>
                    <a:lnTo>
                      <a:pt x="334" y="462"/>
                    </a:lnTo>
                    <a:lnTo>
                      <a:pt x="330" y="468"/>
                    </a:lnTo>
                    <a:lnTo>
                      <a:pt x="324" y="473"/>
                    </a:lnTo>
                    <a:lnTo>
                      <a:pt x="320" y="479"/>
                    </a:lnTo>
                    <a:lnTo>
                      <a:pt x="311" y="479"/>
                    </a:lnTo>
                    <a:lnTo>
                      <a:pt x="304" y="477"/>
                    </a:lnTo>
                    <a:lnTo>
                      <a:pt x="295" y="474"/>
                    </a:lnTo>
                    <a:lnTo>
                      <a:pt x="286" y="470"/>
                    </a:lnTo>
                    <a:lnTo>
                      <a:pt x="278" y="465"/>
                    </a:lnTo>
                    <a:lnTo>
                      <a:pt x="268" y="461"/>
                    </a:lnTo>
                    <a:lnTo>
                      <a:pt x="259" y="455"/>
                    </a:lnTo>
                    <a:lnTo>
                      <a:pt x="250" y="450"/>
                    </a:lnTo>
                    <a:lnTo>
                      <a:pt x="241" y="445"/>
                    </a:lnTo>
                    <a:lnTo>
                      <a:pt x="231" y="441"/>
                    </a:lnTo>
                    <a:lnTo>
                      <a:pt x="222" y="437"/>
                    </a:lnTo>
                    <a:lnTo>
                      <a:pt x="211" y="435"/>
                    </a:lnTo>
                    <a:lnTo>
                      <a:pt x="202" y="432"/>
                    </a:lnTo>
                    <a:lnTo>
                      <a:pt x="193" y="432"/>
                    </a:lnTo>
                    <a:lnTo>
                      <a:pt x="182" y="433"/>
                    </a:lnTo>
                    <a:lnTo>
                      <a:pt x="172" y="436"/>
                    </a:lnTo>
                    <a:lnTo>
                      <a:pt x="98" y="508"/>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22" name="Freeform 9"/>
              <p:cNvSpPr>
                <a:spLocks/>
              </p:cNvSpPr>
              <p:nvPr/>
            </p:nvSpPr>
            <p:spPr bwMode="grayWhite">
              <a:xfrm>
                <a:off x="741489" y="3732594"/>
                <a:ext cx="803275" cy="746125"/>
              </a:xfrm>
              <a:custGeom>
                <a:avLst/>
                <a:gdLst>
                  <a:gd name="T0" fmla="*/ 229 w 506"/>
                  <a:gd name="T1" fmla="*/ 453 h 470"/>
                  <a:gd name="T2" fmla="*/ 200 w 506"/>
                  <a:gd name="T3" fmla="*/ 429 h 470"/>
                  <a:gd name="T4" fmla="*/ 175 w 506"/>
                  <a:gd name="T5" fmla="*/ 402 h 470"/>
                  <a:gd name="T6" fmla="*/ 158 w 506"/>
                  <a:gd name="T7" fmla="*/ 368 h 470"/>
                  <a:gd name="T8" fmla="*/ 241 w 506"/>
                  <a:gd name="T9" fmla="*/ 275 h 470"/>
                  <a:gd name="T10" fmla="*/ 224 w 506"/>
                  <a:gd name="T11" fmla="*/ 248 h 470"/>
                  <a:gd name="T12" fmla="*/ 198 w 506"/>
                  <a:gd name="T13" fmla="*/ 228 h 470"/>
                  <a:gd name="T14" fmla="*/ 166 w 506"/>
                  <a:gd name="T15" fmla="*/ 214 h 470"/>
                  <a:gd name="T16" fmla="*/ 139 w 506"/>
                  <a:gd name="T17" fmla="*/ 217 h 470"/>
                  <a:gd name="T18" fmla="*/ 128 w 506"/>
                  <a:gd name="T19" fmla="*/ 238 h 470"/>
                  <a:gd name="T20" fmla="*/ 120 w 506"/>
                  <a:gd name="T21" fmla="*/ 262 h 470"/>
                  <a:gd name="T22" fmla="*/ 104 w 506"/>
                  <a:gd name="T23" fmla="*/ 283 h 470"/>
                  <a:gd name="T24" fmla="*/ 77 w 506"/>
                  <a:gd name="T25" fmla="*/ 291 h 470"/>
                  <a:gd name="T26" fmla="*/ 53 w 506"/>
                  <a:gd name="T27" fmla="*/ 288 h 470"/>
                  <a:gd name="T28" fmla="*/ 31 w 506"/>
                  <a:gd name="T29" fmla="*/ 275 h 470"/>
                  <a:gd name="T30" fmla="*/ 12 w 506"/>
                  <a:gd name="T31" fmla="*/ 257 h 470"/>
                  <a:gd name="T32" fmla="*/ 61 w 506"/>
                  <a:gd name="T33" fmla="*/ 109 h 470"/>
                  <a:gd name="T34" fmla="*/ 24 w 506"/>
                  <a:gd name="T35" fmla="*/ 85 h 470"/>
                  <a:gd name="T36" fmla="*/ 0 w 506"/>
                  <a:gd name="T37" fmla="*/ 53 h 470"/>
                  <a:gd name="T38" fmla="*/ 19 w 506"/>
                  <a:gd name="T39" fmla="*/ 22 h 470"/>
                  <a:gd name="T40" fmla="*/ 54 w 506"/>
                  <a:gd name="T41" fmla="*/ 0 h 470"/>
                  <a:gd name="T42" fmla="*/ 82 w 506"/>
                  <a:gd name="T43" fmla="*/ 6 h 470"/>
                  <a:gd name="T44" fmla="*/ 103 w 506"/>
                  <a:gd name="T45" fmla="*/ 29 h 470"/>
                  <a:gd name="T46" fmla="*/ 132 w 506"/>
                  <a:gd name="T47" fmla="*/ 57 h 470"/>
                  <a:gd name="T48" fmla="*/ 175 w 506"/>
                  <a:gd name="T49" fmla="*/ 64 h 470"/>
                  <a:gd name="T50" fmla="*/ 215 w 506"/>
                  <a:gd name="T51" fmla="*/ 43 h 470"/>
                  <a:gd name="T52" fmla="*/ 243 w 506"/>
                  <a:gd name="T53" fmla="*/ 16 h 470"/>
                  <a:gd name="T54" fmla="*/ 265 w 506"/>
                  <a:gd name="T55" fmla="*/ 22 h 470"/>
                  <a:gd name="T56" fmla="*/ 284 w 506"/>
                  <a:gd name="T57" fmla="*/ 34 h 470"/>
                  <a:gd name="T58" fmla="*/ 301 w 506"/>
                  <a:gd name="T59" fmla="*/ 52 h 470"/>
                  <a:gd name="T60" fmla="*/ 318 w 506"/>
                  <a:gd name="T61" fmla="*/ 72 h 470"/>
                  <a:gd name="T62" fmla="*/ 314 w 506"/>
                  <a:gd name="T63" fmla="*/ 98 h 470"/>
                  <a:gd name="T64" fmla="*/ 296 w 506"/>
                  <a:gd name="T65" fmla="*/ 115 h 470"/>
                  <a:gd name="T66" fmla="*/ 278 w 506"/>
                  <a:gd name="T67" fmla="*/ 123 h 470"/>
                  <a:gd name="T68" fmla="*/ 260 w 506"/>
                  <a:gd name="T69" fmla="*/ 130 h 470"/>
                  <a:gd name="T70" fmla="*/ 249 w 506"/>
                  <a:gd name="T71" fmla="*/ 152 h 470"/>
                  <a:gd name="T72" fmla="*/ 257 w 506"/>
                  <a:gd name="T73" fmla="*/ 180 h 470"/>
                  <a:gd name="T74" fmla="*/ 288 w 506"/>
                  <a:gd name="T75" fmla="*/ 210 h 470"/>
                  <a:gd name="T76" fmla="*/ 321 w 506"/>
                  <a:gd name="T77" fmla="*/ 231 h 470"/>
                  <a:gd name="T78" fmla="*/ 339 w 506"/>
                  <a:gd name="T79" fmla="*/ 231 h 470"/>
                  <a:gd name="T80" fmla="*/ 358 w 506"/>
                  <a:gd name="T81" fmla="*/ 228 h 470"/>
                  <a:gd name="T82" fmla="*/ 377 w 506"/>
                  <a:gd name="T83" fmla="*/ 200 h 470"/>
                  <a:gd name="T84" fmla="*/ 385 w 506"/>
                  <a:gd name="T85" fmla="*/ 171 h 470"/>
                  <a:gd name="T86" fmla="*/ 404 w 506"/>
                  <a:gd name="T87" fmla="*/ 158 h 470"/>
                  <a:gd name="T88" fmla="*/ 497 w 506"/>
                  <a:gd name="T89" fmla="*/ 213 h 470"/>
                  <a:gd name="T90" fmla="*/ 482 w 506"/>
                  <a:gd name="T91" fmla="*/ 238 h 470"/>
                  <a:gd name="T92" fmla="*/ 458 w 506"/>
                  <a:gd name="T93" fmla="*/ 259 h 470"/>
                  <a:gd name="T94" fmla="*/ 438 w 506"/>
                  <a:gd name="T95" fmla="*/ 282 h 470"/>
                  <a:gd name="T96" fmla="*/ 434 w 506"/>
                  <a:gd name="T97" fmla="*/ 313 h 470"/>
                  <a:gd name="T98" fmla="*/ 467 w 506"/>
                  <a:gd name="T99" fmla="*/ 339 h 470"/>
                  <a:gd name="T100" fmla="*/ 505 w 506"/>
                  <a:gd name="T101" fmla="*/ 362 h 470"/>
                  <a:gd name="T102" fmla="*/ 329 w 506"/>
                  <a:gd name="T103" fmla="*/ 370 h 470"/>
                  <a:gd name="T104" fmla="*/ 306 w 506"/>
                  <a:gd name="T105" fmla="*/ 395 h 470"/>
                  <a:gd name="T106" fmla="*/ 287 w 506"/>
                  <a:gd name="T107" fmla="*/ 423 h 470"/>
                  <a:gd name="T108" fmla="*/ 267 w 506"/>
                  <a:gd name="T109" fmla="*/ 452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06" h="470">
                    <a:moveTo>
                      <a:pt x="252" y="469"/>
                    </a:moveTo>
                    <a:lnTo>
                      <a:pt x="245" y="463"/>
                    </a:lnTo>
                    <a:lnTo>
                      <a:pt x="237" y="458"/>
                    </a:lnTo>
                    <a:lnTo>
                      <a:pt x="229" y="453"/>
                    </a:lnTo>
                    <a:lnTo>
                      <a:pt x="221" y="447"/>
                    </a:lnTo>
                    <a:lnTo>
                      <a:pt x="214" y="441"/>
                    </a:lnTo>
                    <a:lnTo>
                      <a:pt x="207" y="435"/>
                    </a:lnTo>
                    <a:lnTo>
                      <a:pt x="200" y="429"/>
                    </a:lnTo>
                    <a:lnTo>
                      <a:pt x="193" y="423"/>
                    </a:lnTo>
                    <a:lnTo>
                      <a:pt x="187" y="416"/>
                    </a:lnTo>
                    <a:lnTo>
                      <a:pt x="181" y="409"/>
                    </a:lnTo>
                    <a:lnTo>
                      <a:pt x="175" y="402"/>
                    </a:lnTo>
                    <a:lnTo>
                      <a:pt x="171" y="394"/>
                    </a:lnTo>
                    <a:lnTo>
                      <a:pt x="166" y="386"/>
                    </a:lnTo>
                    <a:lnTo>
                      <a:pt x="162" y="377"/>
                    </a:lnTo>
                    <a:lnTo>
                      <a:pt x="158" y="368"/>
                    </a:lnTo>
                    <a:lnTo>
                      <a:pt x="156" y="359"/>
                    </a:lnTo>
                    <a:lnTo>
                      <a:pt x="245" y="290"/>
                    </a:lnTo>
                    <a:lnTo>
                      <a:pt x="242" y="282"/>
                    </a:lnTo>
                    <a:lnTo>
                      <a:pt x="241" y="275"/>
                    </a:lnTo>
                    <a:lnTo>
                      <a:pt x="237" y="267"/>
                    </a:lnTo>
                    <a:lnTo>
                      <a:pt x="233" y="261"/>
                    </a:lnTo>
                    <a:lnTo>
                      <a:pt x="229" y="254"/>
                    </a:lnTo>
                    <a:lnTo>
                      <a:pt x="224" y="248"/>
                    </a:lnTo>
                    <a:lnTo>
                      <a:pt x="218" y="242"/>
                    </a:lnTo>
                    <a:lnTo>
                      <a:pt x="212" y="237"/>
                    </a:lnTo>
                    <a:lnTo>
                      <a:pt x="205" y="232"/>
                    </a:lnTo>
                    <a:lnTo>
                      <a:pt x="198" y="228"/>
                    </a:lnTo>
                    <a:lnTo>
                      <a:pt x="191" y="223"/>
                    </a:lnTo>
                    <a:lnTo>
                      <a:pt x="183" y="219"/>
                    </a:lnTo>
                    <a:lnTo>
                      <a:pt x="175" y="216"/>
                    </a:lnTo>
                    <a:lnTo>
                      <a:pt x="166" y="214"/>
                    </a:lnTo>
                    <a:lnTo>
                      <a:pt x="158" y="212"/>
                    </a:lnTo>
                    <a:lnTo>
                      <a:pt x="150" y="210"/>
                    </a:lnTo>
                    <a:lnTo>
                      <a:pt x="144" y="213"/>
                    </a:lnTo>
                    <a:lnTo>
                      <a:pt x="139" y="217"/>
                    </a:lnTo>
                    <a:lnTo>
                      <a:pt x="135" y="221"/>
                    </a:lnTo>
                    <a:lnTo>
                      <a:pt x="133" y="227"/>
                    </a:lnTo>
                    <a:lnTo>
                      <a:pt x="129" y="232"/>
                    </a:lnTo>
                    <a:lnTo>
                      <a:pt x="128" y="238"/>
                    </a:lnTo>
                    <a:lnTo>
                      <a:pt x="126" y="244"/>
                    </a:lnTo>
                    <a:lnTo>
                      <a:pt x="125" y="250"/>
                    </a:lnTo>
                    <a:lnTo>
                      <a:pt x="122" y="256"/>
                    </a:lnTo>
                    <a:lnTo>
                      <a:pt x="120" y="262"/>
                    </a:lnTo>
                    <a:lnTo>
                      <a:pt x="116" y="268"/>
                    </a:lnTo>
                    <a:lnTo>
                      <a:pt x="113" y="273"/>
                    </a:lnTo>
                    <a:lnTo>
                      <a:pt x="109" y="278"/>
                    </a:lnTo>
                    <a:lnTo>
                      <a:pt x="104" y="283"/>
                    </a:lnTo>
                    <a:lnTo>
                      <a:pt x="98" y="287"/>
                    </a:lnTo>
                    <a:lnTo>
                      <a:pt x="90" y="290"/>
                    </a:lnTo>
                    <a:lnTo>
                      <a:pt x="83" y="291"/>
                    </a:lnTo>
                    <a:lnTo>
                      <a:pt x="77" y="291"/>
                    </a:lnTo>
                    <a:lnTo>
                      <a:pt x="70" y="291"/>
                    </a:lnTo>
                    <a:lnTo>
                      <a:pt x="65" y="291"/>
                    </a:lnTo>
                    <a:lnTo>
                      <a:pt x="58" y="289"/>
                    </a:lnTo>
                    <a:lnTo>
                      <a:pt x="53" y="288"/>
                    </a:lnTo>
                    <a:lnTo>
                      <a:pt x="47" y="285"/>
                    </a:lnTo>
                    <a:lnTo>
                      <a:pt x="41" y="282"/>
                    </a:lnTo>
                    <a:lnTo>
                      <a:pt x="36" y="278"/>
                    </a:lnTo>
                    <a:lnTo>
                      <a:pt x="31" y="275"/>
                    </a:lnTo>
                    <a:lnTo>
                      <a:pt x="25" y="270"/>
                    </a:lnTo>
                    <a:lnTo>
                      <a:pt x="20" y="266"/>
                    </a:lnTo>
                    <a:lnTo>
                      <a:pt x="16" y="262"/>
                    </a:lnTo>
                    <a:lnTo>
                      <a:pt x="12" y="257"/>
                    </a:lnTo>
                    <a:lnTo>
                      <a:pt x="7" y="253"/>
                    </a:lnTo>
                    <a:lnTo>
                      <a:pt x="3" y="248"/>
                    </a:lnTo>
                    <a:lnTo>
                      <a:pt x="65" y="117"/>
                    </a:lnTo>
                    <a:lnTo>
                      <a:pt x="61" y="109"/>
                    </a:lnTo>
                    <a:lnTo>
                      <a:pt x="53" y="102"/>
                    </a:lnTo>
                    <a:lnTo>
                      <a:pt x="44" y="96"/>
                    </a:lnTo>
                    <a:lnTo>
                      <a:pt x="33" y="91"/>
                    </a:lnTo>
                    <a:lnTo>
                      <a:pt x="24" y="85"/>
                    </a:lnTo>
                    <a:lnTo>
                      <a:pt x="13" y="79"/>
                    </a:lnTo>
                    <a:lnTo>
                      <a:pt x="5" y="71"/>
                    </a:lnTo>
                    <a:lnTo>
                      <a:pt x="0" y="62"/>
                    </a:lnTo>
                    <a:lnTo>
                      <a:pt x="0" y="53"/>
                    </a:lnTo>
                    <a:lnTo>
                      <a:pt x="3" y="44"/>
                    </a:lnTo>
                    <a:lnTo>
                      <a:pt x="7" y="37"/>
                    </a:lnTo>
                    <a:lnTo>
                      <a:pt x="12" y="28"/>
                    </a:lnTo>
                    <a:lnTo>
                      <a:pt x="19" y="22"/>
                    </a:lnTo>
                    <a:lnTo>
                      <a:pt x="27" y="15"/>
                    </a:lnTo>
                    <a:lnTo>
                      <a:pt x="37" y="9"/>
                    </a:lnTo>
                    <a:lnTo>
                      <a:pt x="46" y="3"/>
                    </a:lnTo>
                    <a:lnTo>
                      <a:pt x="54" y="0"/>
                    </a:lnTo>
                    <a:lnTo>
                      <a:pt x="61" y="0"/>
                    </a:lnTo>
                    <a:lnTo>
                      <a:pt x="68" y="0"/>
                    </a:lnTo>
                    <a:lnTo>
                      <a:pt x="75" y="3"/>
                    </a:lnTo>
                    <a:lnTo>
                      <a:pt x="82" y="6"/>
                    </a:lnTo>
                    <a:lnTo>
                      <a:pt x="88" y="11"/>
                    </a:lnTo>
                    <a:lnTo>
                      <a:pt x="94" y="15"/>
                    </a:lnTo>
                    <a:lnTo>
                      <a:pt x="98" y="21"/>
                    </a:lnTo>
                    <a:lnTo>
                      <a:pt x="103" y="29"/>
                    </a:lnTo>
                    <a:lnTo>
                      <a:pt x="108" y="38"/>
                    </a:lnTo>
                    <a:lnTo>
                      <a:pt x="116" y="45"/>
                    </a:lnTo>
                    <a:lnTo>
                      <a:pt x="123" y="52"/>
                    </a:lnTo>
                    <a:lnTo>
                      <a:pt x="132" y="57"/>
                    </a:lnTo>
                    <a:lnTo>
                      <a:pt x="141" y="62"/>
                    </a:lnTo>
                    <a:lnTo>
                      <a:pt x="152" y="64"/>
                    </a:lnTo>
                    <a:lnTo>
                      <a:pt x="164" y="66"/>
                    </a:lnTo>
                    <a:lnTo>
                      <a:pt x="175" y="64"/>
                    </a:lnTo>
                    <a:lnTo>
                      <a:pt x="187" y="61"/>
                    </a:lnTo>
                    <a:lnTo>
                      <a:pt x="196" y="57"/>
                    </a:lnTo>
                    <a:lnTo>
                      <a:pt x="206" y="50"/>
                    </a:lnTo>
                    <a:lnTo>
                      <a:pt x="215" y="43"/>
                    </a:lnTo>
                    <a:lnTo>
                      <a:pt x="223" y="34"/>
                    </a:lnTo>
                    <a:lnTo>
                      <a:pt x="230" y="26"/>
                    </a:lnTo>
                    <a:lnTo>
                      <a:pt x="237" y="17"/>
                    </a:lnTo>
                    <a:lnTo>
                      <a:pt x="243" y="16"/>
                    </a:lnTo>
                    <a:lnTo>
                      <a:pt x="249" y="17"/>
                    </a:lnTo>
                    <a:lnTo>
                      <a:pt x="254" y="18"/>
                    </a:lnTo>
                    <a:lnTo>
                      <a:pt x="260" y="20"/>
                    </a:lnTo>
                    <a:lnTo>
                      <a:pt x="265" y="22"/>
                    </a:lnTo>
                    <a:lnTo>
                      <a:pt x="270" y="25"/>
                    </a:lnTo>
                    <a:lnTo>
                      <a:pt x="275" y="27"/>
                    </a:lnTo>
                    <a:lnTo>
                      <a:pt x="279" y="31"/>
                    </a:lnTo>
                    <a:lnTo>
                      <a:pt x="284" y="34"/>
                    </a:lnTo>
                    <a:lnTo>
                      <a:pt x="288" y="38"/>
                    </a:lnTo>
                    <a:lnTo>
                      <a:pt x="293" y="43"/>
                    </a:lnTo>
                    <a:lnTo>
                      <a:pt x="297" y="47"/>
                    </a:lnTo>
                    <a:lnTo>
                      <a:pt x="301" y="52"/>
                    </a:lnTo>
                    <a:lnTo>
                      <a:pt x="305" y="56"/>
                    </a:lnTo>
                    <a:lnTo>
                      <a:pt x="309" y="61"/>
                    </a:lnTo>
                    <a:lnTo>
                      <a:pt x="314" y="66"/>
                    </a:lnTo>
                    <a:lnTo>
                      <a:pt x="318" y="72"/>
                    </a:lnTo>
                    <a:lnTo>
                      <a:pt x="320" y="79"/>
                    </a:lnTo>
                    <a:lnTo>
                      <a:pt x="319" y="85"/>
                    </a:lnTo>
                    <a:lnTo>
                      <a:pt x="317" y="92"/>
                    </a:lnTo>
                    <a:lnTo>
                      <a:pt x="314" y="98"/>
                    </a:lnTo>
                    <a:lnTo>
                      <a:pt x="309" y="104"/>
                    </a:lnTo>
                    <a:lnTo>
                      <a:pt x="305" y="109"/>
                    </a:lnTo>
                    <a:lnTo>
                      <a:pt x="300" y="114"/>
                    </a:lnTo>
                    <a:lnTo>
                      <a:pt x="296" y="115"/>
                    </a:lnTo>
                    <a:lnTo>
                      <a:pt x="291" y="117"/>
                    </a:lnTo>
                    <a:lnTo>
                      <a:pt x="287" y="119"/>
                    </a:lnTo>
                    <a:lnTo>
                      <a:pt x="283" y="120"/>
                    </a:lnTo>
                    <a:lnTo>
                      <a:pt x="278" y="123"/>
                    </a:lnTo>
                    <a:lnTo>
                      <a:pt x="273" y="124"/>
                    </a:lnTo>
                    <a:lnTo>
                      <a:pt x="268" y="126"/>
                    </a:lnTo>
                    <a:lnTo>
                      <a:pt x="262" y="127"/>
                    </a:lnTo>
                    <a:lnTo>
                      <a:pt x="260" y="130"/>
                    </a:lnTo>
                    <a:lnTo>
                      <a:pt x="257" y="135"/>
                    </a:lnTo>
                    <a:lnTo>
                      <a:pt x="254" y="140"/>
                    </a:lnTo>
                    <a:lnTo>
                      <a:pt x="250" y="145"/>
                    </a:lnTo>
                    <a:lnTo>
                      <a:pt x="249" y="152"/>
                    </a:lnTo>
                    <a:lnTo>
                      <a:pt x="248" y="158"/>
                    </a:lnTo>
                    <a:lnTo>
                      <a:pt x="249" y="164"/>
                    </a:lnTo>
                    <a:lnTo>
                      <a:pt x="252" y="169"/>
                    </a:lnTo>
                    <a:lnTo>
                      <a:pt x="257" y="180"/>
                    </a:lnTo>
                    <a:lnTo>
                      <a:pt x="263" y="189"/>
                    </a:lnTo>
                    <a:lnTo>
                      <a:pt x="271" y="196"/>
                    </a:lnTo>
                    <a:lnTo>
                      <a:pt x="279" y="204"/>
                    </a:lnTo>
                    <a:lnTo>
                      <a:pt x="288" y="210"/>
                    </a:lnTo>
                    <a:lnTo>
                      <a:pt x="298" y="217"/>
                    </a:lnTo>
                    <a:lnTo>
                      <a:pt x="308" y="224"/>
                    </a:lnTo>
                    <a:lnTo>
                      <a:pt x="317" y="231"/>
                    </a:lnTo>
                    <a:lnTo>
                      <a:pt x="321" y="231"/>
                    </a:lnTo>
                    <a:lnTo>
                      <a:pt x="326" y="231"/>
                    </a:lnTo>
                    <a:lnTo>
                      <a:pt x="330" y="231"/>
                    </a:lnTo>
                    <a:lnTo>
                      <a:pt x="334" y="231"/>
                    </a:lnTo>
                    <a:lnTo>
                      <a:pt x="339" y="231"/>
                    </a:lnTo>
                    <a:lnTo>
                      <a:pt x="344" y="231"/>
                    </a:lnTo>
                    <a:lnTo>
                      <a:pt x="349" y="231"/>
                    </a:lnTo>
                    <a:lnTo>
                      <a:pt x="354" y="231"/>
                    </a:lnTo>
                    <a:lnTo>
                      <a:pt x="358" y="228"/>
                    </a:lnTo>
                    <a:lnTo>
                      <a:pt x="363" y="222"/>
                    </a:lnTo>
                    <a:lnTo>
                      <a:pt x="368" y="215"/>
                    </a:lnTo>
                    <a:lnTo>
                      <a:pt x="373" y="209"/>
                    </a:lnTo>
                    <a:lnTo>
                      <a:pt x="377" y="200"/>
                    </a:lnTo>
                    <a:lnTo>
                      <a:pt x="380" y="192"/>
                    </a:lnTo>
                    <a:lnTo>
                      <a:pt x="383" y="183"/>
                    </a:lnTo>
                    <a:lnTo>
                      <a:pt x="383" y="176"/>
                    </a:lnTo>
                    <a:lnTo>
                      <a:pt x="385" y="171"/>
                    </a:lnTo>
                    <a:lnTo>
                      <a:pt x="388" y="167"/>
                    </a:lnTo>
                    <a:lnTo>
                      <a:pt x="392" y="163"/>
                    </a:lnTo>
                    <a:lnTo>
                      <a:pt x="398" y="160"/>
                    </a:lnTo>
                    <a:lnTo>
                      <a:pt x="404" y="158"/>
                    </a:lnTo>
                    <a:lnTo>
                      <a:pt x="410" y="156"/>
                    </a:lnTo>
                    <a:lnTo>
                      <a:pt x="417" y="155"/>
                    </a:lnTo>
                    <a:lnTo>
                      <a:pt x="423" y="155"/>
                    </a:lnTo>
                    <a:lnTo>
                      <a:pt x="497" y="213"/>
                    </a:lnTo>
                    <a:lnTo>
                      <a:pt x="495" y="221"/>
                    </a:lnTo>
                    <a:lnTo>
                      <a:pt x="492" y="227"/>
                    </a:lnTo>
                    <a:lnTo>
                      <a:pt x="487" y="232"/>
                    </a:lnTo>
                    <a:lnTo>
                      <a:pt x="482" y="238"/>
                    </a:lnTo>
                    <a:lnTo>
                      <a:pt x="476" y="243"/>
                    </a:lnTo>
                    <a:lnTo>
                      <a:pt x="470" y="248"/>
                    </a:lnTo>
                    <a:lnTo>
                      <a:pt x="464" y="253"/>
                    </a:lnTo>
                    <a:lnTo>
                      <a:pt x="458" y="259"/>
                    </a:lnTo>
                    <a:lnTo>
                      <a:pt x="451" y="264"/>
                    </a:lnTo>
                    <a:lnTo>
                      <a:pt x="446" y="269"/>
                    </a:lnTo>
                    <a:lnTo>
                      <a:pt x="441" y="275"/>
                    </a:lnTo>
                    <a:lnTo>
                      <a:pt x="438" y="282"/>
                    </a:lnTo>
                    <a:lnTo>
                      <a:pt x="434" y="288"/>
                    </a:lnTo>
                    <a:lnTo>
                      <a:pt x="433" y="296"/>
                    </a:lnTo>
                    <a:lnTo>
                      <a:pt x="433" y="304"/>
                    </a:lnTo>
                    <a:lnTo>
                      <a:pt x="434" y="313"/>
                    </a:lnTo>
                    <a:lnTo>
                      <a:pt x="439" y="323"/>
                    </a:lnTo>
                    <a:lnTo>
                      <a:pt x="446" y="329"/>
                    </a:lnTo>
                    <a:lnTo>
                      <a:pt x="456" y="335"/>
                    </a:lnTo>
                    <a:lnTo>
                      <a:pt x="467" y="339"/>
                    </a:lnTo>
                    <a:lnTo>
                      <a:pt x="478" y="343"/>
                    </a:lnTo>
                    <a:lnTo>
                      <a:pt x="488" y="348"/>
                    </a:lnTo>
                    <a:lnTo>
                      <a:pt x="497" y="354"/>
                    </a:lnTo>
                    <a:lnTo>
                      <a:pt x="505" y="362"/>
                    </a:lnTo>
                    <a:lnTo>
                      <a:pt x="442" y="445"/>
                    </a:lnTo>
                    <a:lnTo>
                      <a:pt x="343" y="362"/>
                    </a:lnTo>
                    <a:lnTo>
                      <a:pt x="336" y="366"/>
                    </a:lnTo>
                    <a:lnTo>
                      <a:pt x="329" y="370"/>
                    </a:lnTo>
                    <a:lnTo>
                      <a:pt x="323" y="377"/>
                    </a:lnTo>
                    <a:lnTo>
                      <a:pt x="317" y="382"/>
                    </a:lnTo>
                    <a:lnTo>
                      <a:pt x="312" y="388"/>
                    </a:lnTo>
                    <a:lnTo>
                      <a:pt x="306" y="395"/>
                    </a:lnTo>
                    <a:lnTo>
                      <a:pt x="302" y="401"/>
                    </a:lnTo>
                    <a:lnTo>
                      <a:pt x="296" y="408"/>
                    </a:lnTo>
                    <a:lnTo>
                      <a:pt x="292" y="415"/>
                    </a:lnTo>
                    <a:lnTo>
                      <a:pt x="287" y="423"/>
                    </a:lnTo>
                    <a:lnTo>
                      <a:pt x="283" y="430"/>
                    </a:lnTo>
                    <a:lnTo>
                      <a:pt x="278" y="437"/>
                    </a:lnTo>
                    <a:lnTo>
                      <a:pt x="272" y="445"/>
                    </a:lnTo>
                    <a:lnTo>
                      <a:pt x="267" y="452"/>
                    </a:lnTo>
                    <a:lnTo>
                      <a:pt x="262" y="459"/>
                    </a:lnTo>
                    <a:lnTo>
                      <a:pt x="256" y="465"/>
                    </a:lnTo>
                    <a:lnTo>
                      <a:pt x="252" y="469"/>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23" name="Freeform 10"/>
              <p:cNvSpPr>
                <a:spLocks/>
              </p:cNvSpPr>
              <p:nvPr/>
            </p:nvSpPr>
            <p:spPr bwMode="grayWhite">
              <a:xfrm>
                <a:off x="770064" y="4589844"/>
                <a:ext cx="709613" cy="825500"/>
              </a:xfrm>
              <a:custGeom>
                <a:avLst/>
                <a:gdLst>
                  <a:gd name="T0" fmla="*/ 254 w 447"/>
                  <a:gd name="T1" fmla="*/ 495 h 520"/>
                  <a:gd name="T2" fmla="*/ 245 w 447"/>
                  <a:gd name="T3" fmla="*/ 454 h 520"/>
                  <a:gd name="T4" fmla="*/ 230 w 447"/>
                  <a:gd name="T5" fmla="*/ 417 h 520"/>
                  <a:gd name="T6" fmla="*/ 193 w 447"/>
                  <a:gd name="T7" fmla="*/ 402 h 520"/>
                  <a:gd name="T8" fmla="*/ 150 w 447"/>
                  <a:gd name="T9" fmla="*/ 412 h 520"/>
                  <a:gd name="T10" fmla="*/ 112 w 447"/>
                  <a:gd name="T11" fmla="*/ 417 h 520"/>
                  <a:gd name="T12" fmla="*/ 93 w 447"/>
                  <a:gd name="T13" fmla="*/ 399 h 520"/>
                  <a:gd name="T14" fmla="*/ 81 w 447"/>
                  <a:gd name="T15" fmla="*/ 370 h 520"/>
                  <a:gd name="T16" fmla="*/ 75 w 447"/>
                  <a:gd name="T17" fmla="*/ 339 h 520"/>
                  <a:gd name="T18" fmla="*/ 76 w 447"/>
                  <a:gd name="T19" fmla="*/ 309 h 520"/>
                  <a:gd name="T20" fmla="*/ 106 w 447"/>
                  <a:gd name="T21" fmla="*/ 300 h 520"/>
                  <a:gd name="T22" fmla="*/ 146 w 447"/>
                  <a:gd name="T23" fmla="*/ 307 h 520"/>
                  <a:gd name="T24" fmla="*/ 175 w 447"/>
                  <a:gd name="T25" fmla="*/ 294 h 520"/>
                  <a:gd name="T26" fmla="*/ 186 w 447"/>
                  <a:gd name="T27" fmla="*/ 273 h 520"/>
                  <a:gd name="T28" fmla="*/ 189 w 447"/>
                  <a:gd name="T29" fmla="*/ 246 h 520"/>
                  <a:gd name="T30" fmla="*/ 188 w 447"/>
                  <a:gd name="T31" fmla="*/ 219 h 520"/>
                  <a:gd name="T32" fmla="*/ 178 w 447"/>
                  <a:gd name="T33" fmla="*/ 191 h 520"/>
                  <a:gd name="T34" fmla="*/ 153 w 447"/>
                  <a:gd name="T35" fmla="*/ 171 h 520"/>
                  <a:gd name="T36" fmla="*/ 123 w 447"/>
                  <a:gd name="T37" fmla="*/ 172 h 520"/>
                  <a:gd name="T38" fmla="*/ 93 w 447"/>
                  <a:gd name="T39" fmla="*/ 185 h 520"/>
                  <a:gd name="T40" fmla="*/ 64 w 447"/>
                  <a:gd name="T41" fmla="*/ 194 h 520"/>
                  <a:gd name="T42" fmla="*/ 34 w 447"/>
                  <a:gd name="T43" fmla="*/ 185 h 520"/>
                  <a:gd name="T44" fmla="*/ 19 w 447"/>
                  <a:gd name="T45" fmla="*/ 166 h 520"/>
                  <a:gd name="T46" fmla="*/ 9 w 447"/>
                  <a:gd name="T47" fmla="*/ 146 h 520"/>
                  <a:gd name="T48" fmla="*/ 2 w 447"/>
                  <a:gd name="T49" fmla="*/ 122 h 520"/>
                  <a:gd name="T50" fmla="*/ 0 w 447"/>
                  <a:gd name="T51" fmla="*/ 98 h 520"/>
                  <a:gd name="T52" fmla="*/ 387 w 447"/>
                  <a:gd name="T53" fmla="*/ 12 h 520"/>
                  <a:gd name="T54" fmla="*/ 399 w 447"/>
                  <a:gd name="T55" fmla="*/ 41 h 520"/>
                  <a:gd name="T56" fmla="*/ 406 w 447"/>
                  <a:gd name="T57" fmla="*/ 74 h 520"/>
                  <a:gd name="T58" fmla="*/ 411 w 447"/>
                  <a:gd name="T59" fmla="*/ 107 h 520"/>
                  <a:gd name="T60" fmla="*/ 396 w 447"/>
                  <a:gd name="T61" fmla="*/ 141 h 520"/>
                  <a:gd name="T62" fmla="*/ 375 w 447"/>
                  <a:gd name="T63" fmla="*/ 144 h 520"/>
                  <a:gd name="T64" fmla="*/ 354 w 447"/>
                  <a:gd name="T65" fmla="*/ 141 h 520"/>
                  <a:gd name="T66" fmla="*/ 332 w 447"/>
                  <a:gd name="T67" fmla="*/ 137 h 520"/>
                  <a:gd name="T68" fmla="*/ 307 w 447"/>
                  <a:gd name="T69" fmla="*/ 141 h 520"/>
                  <a:gd name="T70" fmla="*/ 286 w 447"/>
                  <a:gd name="T71" fmla="*/ 166 h 520"/>
                  <a:gd name="T72" fmla="*/ 285 w 447"/>
                  <a:gd name="T73" fmla="*/ 199 h 520"/>
                  <a:gd name="T74" fmla="*/ 289 w 447"/>
                  <a:gd name="T75" fmla="*/ 222 h 520"/>
                  <a:gd name="T76" fmla="*/ 295 w 447"/>
                  <a:gd name="T77" fmla="*/ 247 h 520"/>
                  <a:gd name="T78" fmla="*/ 308 w 447"/>
                  <a:gd name="T79" fmla="*/ 268 h 520"/>
                  <a:gd name="T80" fmla="*/ 332 w 447"/>
                  <a:gd name="T81" fmla="*/ 282 h 520"/>
                  <a:gd name="T82" fmla="*/ 357 w 447"/>
                  <a:gd name="T83" fmla="*/ 282 h 520"/>
                  <a:gd name="T84" fmla="*/ 379 w 447"/>
                  <a:gd name="T85" fmla="*/ 272 h 520"/>
                  <a:gd name="T86" fmla="*/ 402 w 447"/>
                  <a:gd name="T87" fmla="*/ 262 h 520"/>
                  <a:gd name="T88" fmla="*/ 426 w 447"/>
                  <a:gd name="T89" fmla="*/ 265 h 520"/>
                  <a:gd name="T90" fmla="*/ 436 w 447"/>
                  <a:gd name="T91" fmla="*/ 287 h 520"/>
                  <a:gd name="T92" fmla="*/ 442 w 447"/>
                  <a:gd name="T93" fmla="*/ 312 h 520"/>
                  <a:gd name="T94" fmla="*/ 444 w 447"/>
                  <a:gd name="T95" fmla="*/ 338 h 520"/>
                  <a:gd name="T96" fmla="*/ 436 w 447"/>
                  <a:gd name="T97" fmla="*/ 358 h 520"/>
                  <a:gd name="T98" fmla="*/ 397 w 447"/>
                  <a:gd name="T99" fmla="*/ 366 h 520"/>
                  <a:gd name="T100" fmla="*/ 363 w 447"/>
                  <a:gd name="T101" fmla="*/ 380 h 520"/>
                  <a:gd name="T102" fmla="*/ 347 w 447"/>
                  <a:gd name="T103" fmla="*/ 406 h 520"/>
                  <a:gd name="T104" fmla="*/ 353 w 447"/>
                  <a:gd name="T105" fmla="*/ 437 h 520"/>
                  <a:gd name="T106" fmla="*/ 372 w 447"/>
                  <a:gd name="T107" fmla="*/ 464 h 520"/>
                  <a:gd name="T108" fmla="*/ 369 w 447"/>
                  <a:gd name="T109" fmla="*/ 492 h 520"/>
                  <a:gd name="T110" fmla="*/ 347 w 447"/>
                  <a:gd name="T111" fmla="*/ 503 h 520"/>
                  <a:gd name="T112" fmla="*/ 323 w 447"/>
                  <a:gd name="T113" fmla="*/ 511 h 520"/>
                  <a:gd name="T114" fmla="*/ 298 w 447"/>
                  <a:gd name="T115" fmla="*/ 516 h 520"/>
                  <a:gd name="T116" fmla="*/ 272 w 447"/>
                  <a:gd name="T117" fmla="*/ 519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7" h="520">
                    <a:moveTo>
                      <a:pt x="272" y="519"/>
                    </a:moveTo>
                    <a:lnTo>
                      <a:pt x="265" y="512"/>
                    </a:lnTo>
                    <a:lnTo>
                      <a:pt x="259" y="505"/>
                    </a:lnTo>
                    <a:lnTo>
                      <a:pt x="254" y="495"/>
                    </a:lnTo>
                    <a:lnTo>
                      <a:pt x="252" y="486"/>
                    </a:lnTo>
                    <a:lnTo>
                      <a:pt x="248" y="475"/>
                    </a:lnTo>
                    <a:lnTo>
                      <a:pt x="246" y="465"/>
                    </a:lnTo>
                    <a:lnTo>
                      <a:pt x="245" y="454"/>
                    </a:lnTo>
                    <a:lnTo>
                      <a:pt x="242" y="444"/>
                    </a:lnTo>
                    <a:lnTo>
                      <a:pt x="239" y="434"/>
                    </a:lnTo>
                    <a:lnTo>
                      <a:pt x="235" y="425"/>
                    </a:lnTo>
                    <a:lnTo>
                      <a:pt x="230" y="417"/>
                    </a:lnTo>
                    <a:lnTo>
                      <a:pt x="223" y="411"/>
                    </a:lnTo>
                    <a:lnTo>
                      <a:pt x="215" y="406"/>
                    </a:lnTo>
                    <a:lnTo>
                      <a:pt x="205" y="403"/>
                    </a:lnTo>
                    <a:lnTo>
                      <a:pt x="193" y="402"/>
                    </a:lnTo>
                    <a:lnTo>
                      <a:pt x="177" y="403"/>
                    </a:lnTo>
                    <a:lnTo>
                      <a:pt x="168" y="407"/>
                    </a:lnTo>
                    <a:lnTo>
                      <a:pt x="159" y="410"/>
                    </a:lnTo>
                    <a:lnTo>
                      <a:pt x="150" y="412"/>
                    </a:lnTo>
                    <a:lnTo>
                      <a:pt x="140" y="415"/>
                    </a:lnTo>
                    <a:lnTo>
                      <a:pt x="131" y="416"/>
                    </a:lnTo>
                    <a:lnTo>
                      <a:pt x="122" y="417"/>
                    </a:lnTo>
                    <a:lnTo>
                      <a:pt x="112" y="417"/>
                    </a:lnTo>
                    <a:lnTo>
                      <a:pt x="102" y="417"/>
                    </a:lnTo>
                    <a:lnTo>
                      <a:pt x="99" y="412"/>
                    </a:lnTo>
                    <a:lnTo>
                      <a:pt x="96" y="406"/>
                    </a:lnTo>
                    <a:lnTo>
                      <a:pt x="93" y="399"/>
                    </a:lnTo>
                    <a:lnTo>
                      <a:pt x="90" y="393"/>
                    </a:lnTo>
                    <a:lnTo>
                      <a:pt x="87" y="385"/>
                    </a:lnTo>
                    <a:lnTo>
                      <a:pt x="84" y="378"/>
                    </a:lnTo>
                    <a:lnTo>
                      <a:pt x="81" y="370"/>
                    </a:lnTo>
                    <a:lnTo>
                      <a:pt x="79" y="362"/>
                    </a:lnTo>
                    <a:lnTo>
                      <a:pt x="78" y="355"/>
                    </a:lnTo>
                    <a:lnTo>
                      <a:pt x="76" y="347"/>
                    </a:lnTo>
                    <a:lnTo>
                      <a:pt x="75" y="339"/>
                    </a:lnTo>
                    <a:lnTo>
                      <a:pt x="74" y="332"/>
                    </a:lnTo>
                    <a:lnTo>
                      <a:pt x="74" y="324"/>
                    </a:lnTo>
                    <a:lnTo>
                      <a:pt x="75" y="316"/>
                    </a:lnTo>
                    <a:lnTo>
                      <a:pt x="76" y="309"/>
                    </a:lnTo>
                    <a:lnTo>
                      <a:pt x="78" y="302"/>
                    </a:lnTo>
                    <a:lnTo>
                      <a:pt x="87" y="299"/>
                    </a:lnTo>
                    <a:lnTo>
                      <a:pt x="97" y="298"/>
                    </a:lnTo>
                    <a:lnTo>
                      <a:pt x="106" y="300"/>
                    </a:lnTo>
                    <a:lnTo>
                      <a:pt x="116" y="302"/>
                    </a:lnTo>
                    <a:lnTo>
                      <a:pt x="126" y="305"/>
                    </a:lnTo>
                    <a:lnTo>
                      <a:pt x="136" y="306"/>
                    </a:lnTo>
                    <a:lnTo>
                      <a:pt x="146" y="307"/>
                    </a:lnTo>
                    <a:lnTo>
                      <a:pt x="157" y="305"/>
                    </a:lnTo>
                    <a:lnTo>
                      <a:pt x="165" y="302"/>
                    </a:lnTo>
                    <a:lnTo>
                      <a:pt x="170" y="298"/>
                    </a:lnTo>
                    <a:lnTo>
                      <a:pt x="175" y="294"/>
                    </a:lnTo>
                    <a:lnTo>
                      <a:pt x="179" y="290"/>
                    </a:lnTo>
                    <a:lnTo>
                      <a:pt x="182" y="284"/>
                    </a:lnTo>
                    <a:lnTo>
                      <a:pt x="185" y="278"/>
                    </a:lnTo>
                    <a:lnTo>
                      <a:pt x="186" y="273"/>
                    </a:lnTo>
                    <a:lnTo>
                      <a:pt x="187" y="266"/>
                    </a:lnTo>
                    <a:lnTo>
                      <a:pt x="188" y="259"/>
                    </a:lnTo>
                    <a:lnTo>
                      <a:pt x="189" y="253"/>
                    </a:lnTo>
                    <a:lnTo>
                      <a:pt x="189" y="246"/>
                    </a:lnTo>
                    <a:lnTo>
                      <a:pt x="189" y="239"/>
                    </a:lnTo>
                    <a:lnTo>
                      <a:pt x="189" y="232"/>
                    </a:lnTo>
                    <a:lnTo>
                      <a:pt x="189" y="226"/>
                    </a:lnTo>
                    <a:lnTo>
                      <a:pt x="188" y="219"/>
                    </a:lnTo>
                    <a:lnTo>
                      <a:pt x="188" y="213"/>
                    </a:lnTo>
                    <a:lnTo>
                      <a:pt x="186" y="204"/>
                    </a:lnTo>
                    <a:lnTo>
                      <a:pt x="182" y="198"/>
                    </a:lnTo>
                    <a:lnTo>
                      <a:pt x="178" y="191"/>
                    </a:lnTo>
                    <a:lnTo>
                      <a:pt x="173" y="185"/>
                    </a:lnTo>
                    <a:lnTo>
                      <a:pt x="167" y="180"/>
                    </a:lnTo>
                    <a:lnTo>
                      <a:pt x="161" y="176"/>
                    </a:lnTo>
                    <a:lnTo>
                      <a:pt x="153" y="171"/>
                    </a:lnTo>
                    <a:lnTo>
                      <a:pt x="146" y="167"/>
                    </a:lnTo>
                    <a:lnTo>
                      <a:pt x="138" y="167"/>
                    </a:lnTo>
                    <a:lnTo>
                      <a:pt x="130" y="170"/>
                    </a:lnTo>
                    <a:lnTo>
                      <a:pt x="123" y="172"/>
                    </a:lnTo>
                    <a:lnTo>
                      <a:pt x="116" y="175"/>
                    </a:lnTo>
                    <a:lnTo>
                      <a:pt x="108" y="178"/>
                    </a:lnTo>
                    <a:lnTo>
                      <a:pt x="100" y="182"/>
                    </a:lnTo>
                    <a:lnTo>
                      <a:pt x="93" y="185"/>
                    </a:lnTo>
                    <a:lnTo>
                      <a:pt x="86" y="189"/>
                    </a:lnTo>
                    <a:lnTo>
                      <a:pt x="79" y="191"/>
                    </a:lnTo>
                    <a:lnTo>
                      <a:pt x="71" y="194"/>
                    </a:lnTo>
                    <a:lnTo>
                      <a:pt x="64" y="194"/>
                    </a:lnTo>
                    <a:lnTo>
                      <a:pt x="56" y="194"/>
                    </a:lnTo>
                    <a:lnTo>
                      <a:pt x="48" y="193"/>
                    </a:lnTo>
                    <a:lnTo>
                      <a:pt x="41" y="190"/>
                    </a:lnTo>
                    <a:lnTo>
                      <a:pt x="34" y="185"/>
                    </a:lnTo>
                    <a:lnTo>
                      <a:pt x="26" y="179"/>
                    </a:lnTo>
                    <a:lnTo>
                      <a:pt x="24" y="175"/>
                    </a:lnTo>
                    <a:lnTo>
                      <a:pt x="21" y="171"/>
                    </a:lnTo>
                    <a:lnTo>
                      <a:pt x="19" y="166"/>
                    </a:lnTo>
                    <a:lnTo>
                      <a:pt x="15" y="162"/>
                    </a:lnTo>
                    <a:lnTo>
                      <a:pt x="13" y="157"/>
                    </a:lnTo>
                    <a:lnTo>
                      <a:pt x="11" y="151"/>
                    </a:lnTo>
                    <a:lnTo>
                      <a:pt x="9" y="146"/>
                    </a:lnTo>
                    <a:lnTo>
                      <a:pt x="7" y="139"/>
                    </a:lnTo>
                    <a:lnTo>
                      <a:pt x="6" y="134"/>
                    </a:lnTo>
                    <a:lnTo>
                      <a:pt x="4" y="129"/>
                    </a:lnTo>
                    <a:lnTo>
                      <a:pt x="2" y="122"/>
                    </a:lnTo>
                    <a:lnTo>
                      <a:pt x="1" y="116"/>
                    </a:lnTo>
                    <a:lnTo>
                      <a:pt x="0" y="111"/>
                    </a:lnTo>
                    <a:lnTo>
                      <a:pt x="0" y="104"/>
                    </a:lnTo>
                    <a:lnTo>
                      <a:pt x="0" y="98"/>
                    </a:lnTo>
                    <a:lnTo>
                      <a:pt x="0" y="92"/>
                    </a:lnTo>
                    <a:lnTo>
                      <a:pt x="378" y="0"/>
                    </a:lnTo>
                    <a:lnTo>
                      <a:pt x="383" y="5"/>
                    </a:lnTo>
                    <a:lnTo>
                      <a:pt x="387" y="12"/>
                    </a:lnTo>
                    <a:lnTo>
                      <a:pt x="391" y="18"/>
                    </a:lnTo>
                    <a:lnTo>
                      <a:pt x="394" y="26"/>
                    </a:lnTo>
                    <a:lnTo>
                      <a:pt x="397" y="33"/>
                    </a:lnTo>
                    <a:lnTo>
                      <a:pt x="399" y="41"/>
                    </a:lnTo>
                    <a:lnTo>
                      <a:pt x="401" y="49"/>
                    </a:lnTo>
                    <a:lnTo>
                      <a:pt x="403" y="57"/>
                    </a:lnTo>
                    <a:lnTo>
                      <a:pt x="405" y="65"/>
                    </a:lnTo>
                    <a:lnTo>
                      <a:pt x="406" y="74"/>
                    </a:lnTo>
                    <a:lnTo>
                      <a:pt x="407" y="82"/>
                    </a:lnTo>
                    <a:lnTo>
                      <a:pt x="408" y="91"/>
                    </a:lnTo>
                    <a:lnTo>
                      <a:pt x="410" y="99"/>
                    </a:lnTo>
                    <a:lnTo>
                      <a:pt x="411" y="107"/>
                    </a:lnTo>
                    <a:lnTo>
                      <a:pt x="412" y="115"/>
                    </a:lnTo>
                    <a:lnTo>
                      <a:pt x="413" y="123"/>
                    </a:lnTo>
                    <a:lnTo>
                      <a:pt x="401" y="138"/>
                    </a:lnTo>
                    <a:lnTo>
                      <a:pt x="396" y="141"/>
                    </a:lnTo>
                    <a:lnTo>
                      <a:pt x="391" y="143"/>
                    </a:lnTo>
                    <a:lnTo>
                      <a:pt x="386" y="144"/>
                    </a:lnTo>
                    <a:lnTo>
                      <a:pt x="380" y="144"/>
                    </a:lnTo>
                    <a:lnTo>
                      <a:pt x="375" y="144"/>
                    </a:lnTo>
                    <a:lnTo>
                      <a:pt x="370" y="144"/>
                    </a:lnTo>
                    <a:lnTo>
                      <a:pt x="365" y="143"/>
                    </a:lnTo>
                    <a:lnTo>
                      <a:pt x="359" y="142"/>
                    </a:lnTo>
                    <a:lnTo>
                      <a:pt x="354" y="141"/>
                    </a:lnTo>
                    <a:lnTo>
                      <a:pt x="348" y="139"/>
                    </a:lnTo>
                    <a:lnTo>
                      <a:pt x="343" y="139"/>
                    </a:lnTo>
                    <a:lnTo>
                      <a:pt x="338" y="138"/>
                    </a:lnTo>
                    <a:lnTo>
                      <a:pt x="332" y="137"/>
                    </a:lnTo>
                    <a:lnTo>
                      <a:pt x="326" y="136"/>
                    </a:lnTo>
                    <a:lnTo>
                      <a:pt x="320" y="137"/>
                    </a:lnTo>
                    <a:lnTo>
                      <a:pt x="314" y="138"/>
                    </a:lnTo>
                    <a:lnTo>
                      <a:pt x="307" y="141"/>
                    </a:lnTo>
                    <a:lnTo>
                      <a:pt x="301" y="146"/>
                    </a:lnTo>
                    <a:lnTo>
                      <a:pt x="295" y="152"/>
                    </a:lnTo>
                    <a:lnTo>
                      <a:pt x="290" y="159"/>
                    </a:lnTo>
                    <a:lnTo>
                      <a:pt x="286" y="166"/>
                    </a:lnTo>
                    <a:lnTo>
                      <a:pt x="284" y="175"/>
                    </a:lnTo>
                    <a:lnTo>
                      <a:pt x="282" y="184"/>
                    </a:lnTo>
                    <a:lnTo>
                      <a:pt x="283" y="194"/>
                    </a:lnTo>
                    <a:lnTo>
                      <a:pt x="285" y="199"/>
                    </a:lnTo>
                    <a:lnTo>
                      <a:pt x="286" y="204"/>
                    </a:lnTo>
                    <a:lnTo>
                      <a:pt x="286" y="210"/>
                    </a:lnTo>
                    <a:lnTo>
                      <a:pt x="287" y="217"/>
                    </a:lnTo>
                    <a:lnTo>
                      <a:pt x="289" y="222"/>
                    </a:lnTo>
                    <a:lnTo>
                      <a:pt x="290" y="229"/>
                    </a:lnTo>
                    <a:lnTo>
                      <a:pt x="292" y="235"/>
                    </a:lnTo>
                    <a:lnTo>
                      <a:pt x="293" y="241"/>
                    </a:lnTo>
                    <a:lnTo>
                      <a:pt x="295" y="247"/>
                    </a:lnTo>
                    <a:lnTo>
                      <a:pt x="298" y="253"/>
                    </a:lnTo>
                    <a:lnTo>
                      <a:pt x="300" y="259"/>
                    </a:lnTo>
                    <a:lnTo>
                      <a:pt x="304" y="264"/>
                    </a:lnTo>
                    <a:lnTo>
                      <a:pt x="308" y="268"/>
                    </a:lnTo>
                    <a:lnTo>
                      <a:pt x="313" y="273"/>
                    </a:lnTo>
                    <a:lnTo>
                      <a:pt x="319" y="276"/>
                    </a:lnTo>
                    <a:lnTo>
                      <a:pt x="326" y="279"/>
                    </a:lnTo>
                    <a:lnTo>
                      <a:pt x="332" y="282"/>
                    </a:lnTo>
                    <a:lnTo>
                      <a:pt x="339" y="284"/>
                    </a:lnTo>
                    <a:lnTo>
                      <a:pt x="345" y="284"/>
                    </a:lnTo>
                    <a:lnTo>
                      <a:pt x="351" y="284"/>
                    </a:lnTo>
                    <a:lnTo>
                      <a:pt x="357" y="282"/>
                    </a:lnTo>
                    <a:lnTo>
                      <a:pt x="362" y="280"/>
                    </a:lnTo>
                    <a:lnTo>
                      <a:pt x="367" y="278"/>
                    </a:lnTo>
                    <a:lnTo>
                      <a:pt x="373" y="274"/>
                    </a:lnTo>
                    <a:lnTo>
                      <a:pt x="379" y="272"/>
                    </a:lnTo>
                    <a:lnTo>
                      <a:pt x="385" y="268"/>
                    </a:lnTo>
                    <a:lnTo>
                      <a:pt x="390" y="266"/>
                    </a:lnTo>
                    <a:lnTo>
                      <a:pt x="396" y="264"/>
                    </a:lnTo>
                    <a:lnTo>
                      <a:pt x="402" y="262"/>
                    </a:lnTo>
                    <a:lnTo>
                      <a:pt x="407" y="260"/>
                    </a:lnTo>
                    <a:lnTo>
                      <a:pt x="414" y="260"/>
                    </a:lnTo>
                    <a:lnTo>
                      <a:pt x="420" y="261"/>
                    </a:lnTo>
                    <a:lnTo>
                      <a:pt x="426" y="265"/>
                    </a:lnTo>
                    <a:lnTo>
                      <a:pt x="429" y="270"/>
                    </a:lnTo>
                    <a:lnTo>
                      <a:pt x="432" y="275"/>
                    </a:lnTo>
                    <a:lnTo>
                      <a:pt x="434" y="281"/>
                    </a:lnTo>
                    <a:lnTo>
                      <a:pt x="436" y="287"/>
                    </a:lnTo>
                    <a:lnTo>
                      <a:pt x="439" y="292"/>
                    </a:lnTo>
                    <a:lnTo>
                      <a:pt x="439" y="299"/>
                    </a:lnTo>
                    <a:lnTo>
                      <a:pt x="440" y="305"/>
                    </a:lnTo>
                    <a:lnTo>
                      <a:pt x="442" y="312"/>
                    </a:lnTo>
                    <a:lnTo>
                      <a:pt x="442" y="319"/>
                    </a:lnTo>
                    <a:lnTo>
                      <a:pt x="443" y="325"/>
                    </a:lnTo>
                    <a:lnTo>
                      <a:pt x="443" y="332"/>
                    </a:lnTo>
                    <a:lnTo>
                      <a:pt x="444" y="338"/>
                    </a:lnTo>
                    <a:lnTo>
                      <a:pt x="445" y="345"/>
                    </a:lnTo>
                    <a:lnTo>
                      <a:pt x="445" y="352"/>
                    </a:lnTo>
                    <a:lnTo>
                      <a:pt x="446" y="358"/>
                    </a:lnTo>
                    <a:lnTo>
                      <a:pt x="436" y="358"/>
                    </a:lnTo>
                    <a:lnTo>
                      <a:pt x="426" y="359"/>
                    </a:lnTo>
                    <a:lnTo>
                      <a:pt x="417" y="361"/>
                    </a:lnTo>
                    <a:lnTo>
                      <a:pt x="406" y="363"/>
                    </a:lnTo>
                    <a:lnTo>
                      <a:pt x="397" y="366"/>
                    </a:lnTo>
                    <a:lnTo>
                      <a:pt x="386" y="369"/>
                    </a:lnTo>
                    <a:lnTo>
                      <a:pt x="377" y="372"/>
                    </a:lnTo>
                    <a:lnTo>
                      <a:pt x="366" y="377"/>
                    </a:lnTo>
                    <a:lnTo>
                      <a:pt x="363" y="380"/>
                    </a:lnTo>
                    <a:lnTo>
                      <a:pt x="359" y="385"/>
                    </a:lnTo>
                    <a:lnTo>
                      <a:pt x="354" y="391"/>
                    </a:lnTo>
                    <a:lnTo>
                      <a:pt x="351" y="398"/>
                    </a:lnTo>
                    <a:lnTo>
                      <a:pt x="347" y="406"/>
                    </a:lnTo>
                    <a:lnTo>
                      <a:pt x="346" y="414"/>
                    </a:lnTo>
                    <a:lnTo>
                      <a:pt x="347" y="421"/>
                    </a:lnTo>
                    <a:lnTo>
                      <a:pt x="350" y="429"/>
                    </a:lnTo>
                    <a:lnTo>
                      <a:pt x="353" y="437"/>
                    </a:lnTo>
                    <a:lnTo>
                      <a:pt x="358" y="444"/>
                    </a:lnTo>
                    <a:lnTo>
                      <a:pt x="363" y="450"/>
                    </a:lnTo>
                    <a:lnTo>
                      <a:pt x="368" y="458"/>
                    </a:lnTo>
                    <a:lnTo>
                      <a:pt x="372" y="464"/>
                    </a:lnTo>
                    <a:lnTo>
                      <a:pt x="374" y="472"/>
                    </a:lnTo>
                    <a:lnTo>
                      <a:pt x="375" y="480"/>
                    </a:lnTo>
                    <a:lnTo>
                      <a:pt x="373" y="489"/>
                    </a:lnTo>
                    <a:lnTo>
                      <a:pt x="369" y="492"/>
                    </a:lnTo>
                    <a:lnTo>
                      <a:pt x="364" y="495"/>
                    </a:lnTo>
                    <a:lnTo>
                      <a:pt x="359" y="498"/>
                    </a:lnTo>
                    <a:lnTo>
                      <a:pt x="353" y="500"/>
                    </a:lnTo>
                    <a:lnTo>
                      <a:pt x="347" y="503"/>
                    </a:lnTo>
                    <a:lnTo>
                      <a:pt x="341" y="505"/>
                    </a:lnTo>
                    <a:lnTo>
                      <a:pt x="336" y="508"/>
                    </a:lnTo>
                    <a:lnTo>
                      <a:pt x="330" y="509"/>
                    </a:lnTo>
                    <a:lnTo>
                      <a:pt x="323" y="511"/>
                    </a:lnTo>
                    <a:lnTo>
                      <a:pt x="317" y="512"/>
                    </a:lnTo>
                    <a:lnTo>
                      <a:pt x="311" y="514"/>
                    </a:lnTo>
                    <a:lnTo>
                      <a:pt x="304" y="515"/>
                    </a:lnTo>
                    <a:lnTo>
                      <a:pt x="298" y="516"/>
                    </a:lnTo>
                    <a:lnTo>
                      <a:pt x="292" y="517"/>
                    </a:lnTo>
                    <a:lnTo>
                      <a:pt x="285" y="518"/>
                    </a:lnTo>
                    <a:lnTo>
                      <a:pt x="279" y="519"/>
                    </a:lnTo>
                    <a:lnTo>
                      <a:pt x="272" y="519"/>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24" name="Freeform 11"/>
              <p:cNvSpPr>
                <a:spLocks/>
              </p:cNvSpPr>
              <p:nvPr/>
            </p:nvSpPr>
            <p:spPr bwMode="grayWhite">
              <a:xfrm>
                <a:off x="90614" y="3884994"/>
                <a:ext cx="649288" cy="985838"/>
              </a:xfrm>
              <a:custGeom>
                <a:avLst/>
                <a:gdLst>
                  <a:gd name="T0" fmla="*/ 232 w 409"/>
                  <a:gd name="T1" fmla="*/ 620 h 621"/>
                  <a:gd name="T2" fmla="*/ 189 w 409"/>
                  <a:gd name="T3" fmla="*/ 605 h 621"/>
                  <a:gd name="T4" fmla="*/ 182 w 409"/>
                  <a:gd name="T5" fmla="*/ 565 h 621"/>
                  <a:gd name="T6" fmla="*/ 193 w 409"/>
                  <a:gd name="T7" fmla="*/ 519 h 621"/>
                  <a:gd name="T8" fmla="*/ 165 w 409"/>
                  <a:gd name="T9" fmla="*/ 492 h 621"/>
                  <a:gd name="T10" fmla="*/ 126 w 409"/>
                  <a:gd name="T11" fmla="*/ 490 h 621"/>
                  <a:gd name="T12" fmla="*/ 87 w 409"/>
                  <a:gd name="T13" fmla="*/ 497 h 621"/>
                  <a:gd name="T14" fmla="*/ 44 w 409"/>
                  <a:gd name="T15" fmla="*/ 505 h 621"/>
                  <a:gd name="T16" fmla="*/ 25 w 409"/>
                  <a:gd name="T17" fmla="*/ 493 h 621"/>
                  <a:gd name="T18" fmla="*/ 21 w 409"/>
                  <a:gd name="T19" fmla="*/ 472 h 621"/>
                  <a:gd name="T20" fmla="*/ 19 w 409"/>
                  <a:gd name="T21" fmla="*/ 448 h 621"/>
                  <a:gd name="T22" fmla="*/ 17 w 409"/>
                  <a:gd name="T23" fmla="*/ 423 h 621"/>
                  <a:gd name="T24" fmla="*/ 21 w 409"/>
                  <a:gd name="T25" fmla="*/ 396 h 621"/>
                  <a:gd name="T26" fmla="*/ 52 w 409"/>
                  <a:gd name="T27" fmla="*/ 377 h 621"/>
                  <a:gd name="T28" fmla="*/ 82 w 409"/>
                  <a:gd name="T29" fmla="*/ 375 h 621"/>
                  <a:gd name="T30" fmla="*/ 116 w 409"/>
                  <a:gd name="T31" fmla="*/ 373 h 621"/>
                  <a:gd name="T32" fmla="*/ 137 w 409"/>
                  <a:gd name="T33" fmla="*/ 354 h 621"/>
                  <a:gd name="T34" fmla="*/ 151 w 409"/>
                  <a:gd name="T35" fmla="*/ 327 h 621"/>
                  <a:gd name="T36" fmla="*/ 151 w 409"/>
                  <a:gd name="T37" fmla="*/ 294 h 621"/>
                  <a:gd name="T38" fmla="*/ 137 w 409"/>
                  <a:gd name="T39" fmla="*/ 262 h 621"/>
                  <a:gd name="T40" fmla="*/ 111 w 409"/>
                  <a:gd name="T41" fmla="*/ 256 h 621"/>
                  <a:gd name="T42" fmla="*/ 86 w 409"/>
                  <a:gd name="T43" fmla="*/ 264 h 621"/>
                  <a:gd name="T44" fmla="*/ 60 w 409"/>
                  <a:gd name="T45" fmla="*/ 275 h 621"/>
                  <a:gd name="T46" fmla="*/ 35 w 409"/>
                  <a:gd name="T47" fmla="*/ 282 h 621"/>
                  <a:gd name="T48" fmla="*/ 6 w 409"/>
                  <a:gd name="T49" fmla="*/ 268 h 621"/>
                  <a:gd name="T50" fmla="*/ 1 w 409"/>
                  <a:gd name="T51" fmla="*/ 231 h 621"/>
                  <a:gd name="T52" fmla="*/ 9 w 409"/>
                  <a:gd name="T53" fmla="*/ 205 h 621"/>
                  <a:gd name="T54" fmla="*/ 15 w 409"/>
                  <a:gd name="T55" fmla="*/ 175 h 621"/>
                  <a:gd name="T56" fmla="*/ 44 w 409"/>
                  <a:gd name="T57" fmla="*/ 161 h 621"/>
                  <a:gd name="T58" fmla="*/ 87 w 409"/>
                  <a:gd name="T59" fmla="*/ 156 h 621"/>
                  <a:gd name="T60" fmla="*/ 127 w 409"/>
                  <a:gd name="T61" fmla="*/ 145 h 621"/>
                  <a:gd name="T62" fmla="*/ 154 w 409"/>
                  <a:gd name="T63" fmla="*/ 113 h 621"/>
                  <a:gd name="T64" fmla="*/ 152 w 409"/>
                  <a:gd name="T65" fmla="*/ 72 h 621"/>
                  <a:gd name="T66" fmla="*/ 150 w 409"/>
                  <a:gd name="T67" fmla="*/ 29 h 621"/>
                  <a:gd name="T68" fmla="*/ 186 w 409"/>
                  <a:gd name="T69" fmla="*/ 4 h 621"/>
                  <a:gd name="T70" fmla="*/ 228 w 409"/>
                  <a:gd name="T71" fmla="*/ 1 h 621"/>
                  <a:gd name="T72" fmla="*/ 252 w 409"/>
                  <a:gd name="T73" fmla="*/ 22 h 621"/>
                  <a:gd name="T74" fmla="*/ 248 w 409"/>
                  <a:gd name="T75" fmla="*/ 53 h 621"/>
                  <a:gd name="T76" fmla="*/ 241 w 409"/>
                  <a:gd name="T77" fmla="*/ 86 h 621"/>
                  <a:gd name="T78" fmla="*/ 247 w 409"/>
                  <a:gd name="T79" fmla="*/ 116 h 621"/>
                  <a:gd name="T80" fmla="*/ 371 w 409"/>
                  <a:gd name="T81" fmla="*/ 252 h 621"/>
                  <a:gd name="T82" fmla="*/ 338 w 409"/>
                  <a:gd name="T83" fmla="*/ 262 h 621"/>
                  <a:gd name="T84" fmla="*/ 301 w 409"/>
                  <a:gd name="T85" fmla="*/ 257 h 621"/>
                  <a:gd name="T86" fmla="*/ 264 w 409"/>
                  <a:gd name="T87" fmla="*/ 260 h 621"/>
                  <a:gd name="T88" fmla="*/ 237 w 409"/>
                  <a:gd name="T89" fmla="*/ 286 h 621"/>
                  <a:gd name="T90" fmla="*/ 233 w 409"/>
                  <a:gd name="T91" fmla="*/ 316 h 621"/>
                  <a:gd name="T92" fmla="*/ 234 w 409"/>
                  <a:gd name="T93" fmla="*/ 348 h 621"/>
                  <a:gd name="T94" fmla="*/ 245 w 409"/>
                  <a:gd name="T95" fmla="*/ 377 h 621"/>
                  <a:gd name="T96" fmla="*/ 265 w 409"/>
                  <a:gd name="T97" fmla="*/ 400 h 621"/>
                  <a:gd name="T98" fmla="*/ 284 w 409"/>
                  <a:gd name="T99" fmla="*/ 397 h 621"/>
                  <a:gd name="T100" fmla="*/ 303 w 409"/>
                  <a:gd name="T101" fmla="*/ 385 h 621"/>
                  <a:gd name="T102" fmla="*/ 322 w 409"/>
                  <a:gd name="T103" fmla="*/ 370 h 621"/>
                  <a:gd name="T104" fmla="*/ 345 w 409"/>
                  <a:gd name="T105" fmla="*/ 356 h 621"/>
                  <a:gd name="T106" fmla="*/ 383 w 409"/>
                  <a:gd name="T107" fmla="*/ 363 h 621"/>
                  <a:gd name="T108" fmla="*/ 407 w 409"/>
                  <a:gd name="T109" fmla="*/ 390 h 621"/>
                  <a:gd name="T110" fmla="*/ 407 w 409"/>
                  <a:gd name="T111" fmla="*/ 416 h 621"/>
                  <a:gd name="T112" fmla="*/ 402 w 409"/>
                  <a:gd name="T113" fmla="*/ 444 h 621"/>
                  <a:gd name="T114" fmla="*/ 368 w 409"/>
                  <a:gd name="T115" fmla="*/ 456 h 621"/>
                  <a:gd name="T116" fmla="*/ 327 w 409"/>
                  <a:gd name="T117" fmla="*/ 467 h 621"/>
                  <a:gd name="T118" fmla="*/ 291 w 409"/>
                  <a:gd name="T119" fmla="*/ 485 h 621"/>
                  <a:gd name="T120" fmla="*/ 266 w 409"/>
                  <a:gd name="T121" fmla="*/ 611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9" h="621">
                    <a:moveTo>
                      <a:pt x="266" y="611"/>
                    </a:moveTo>
                    <a:lnTo>
                      <a:pt x="254" y="616"/>
                    </a:lnTo>
                    <a:lnTo>
                      <a:pt x="243" y="618"/>
                    </a:lnTo>
                    <a:lnTo>
                      <a:pt x="232" y="620"/>
                    </a:lnTo>
                    <a:lnTo>
                      <a:pt x="221" y="619"/>
                    </a:lnTo>
                    <a:lnTo>
                      <a:pt x="210" y="617"/>
                    </a:lnTo>
                    <a:lnTo>
                      <a:pt x="199" y="611"/>
                    </a:lnTo>
                    <a:lnTo>
                      <a:pt x="189" y="605"/>
                    </a:lnTo>
                    <a:lnTo>
                      <a:pt x="179" y="598"/>
                    </a:lnTo>
                    <a:lnTo>
                      <a:pt x="179" y="588"/>
                    </a:lnTo>
                    <a:lnTo>
                      <a:pt x="180" y="577"/>
                    </a:lnTo>
                    <a:lnTo>
                      <a:pt x="182" y="565"/>
                    </a:lnTo>
                    <a:lnTo>
                      <a:pt x="186" y="555"/>
                    </a:lnTo>
                    <a:lnTo>
                      <a:pt x="190" y="543"/>
                    </a:lnTo>
                    <a:lnTo>
                      <a:pt x="192" y="531"/>
                    </a:lnTo>
                    <a:lnTo>
                      <a:pt x="193" y="519"/>
                    </a:lnTo>
                    <a:lnTo>
                      <a:pt x="189" y="506"/>
                    </a:lnTo>
                    <a:lnTo>
                      <a:pt x="182" y="500"/>
                    </a:lnTo>
                    <a:lnTo>
                      <a:pt x="173" y="495"/>
                    </a:lnTo>
                    <a:lnTo>
                      <a:pt x="165" y="492"/>
                    </a:lnTo>
                    <a:lnTo>
                      <a:pt x="155" y="489"/>
                    </a:lnTo>
                    <a:lnTo>
                      <a:pt x="146" y="489"/>
                    </a:lnTo>
                    <a:lnTo>
                      <a:pt x="136" y="488"/>
                    </a:lnTo>
                    <a:lnTo>
                      <a:pt x="126" y="490"/>
                    </a:lnTo>
                    <a:lnTo>
                      <a:pt x="117" y="490"/>
                    </a:lnTo>
                    <a:lnTo>
                      <a:pt x="107" y="493"/>
                    </a:lnTo>
                    <a:lnTo>
                      <a:pt x="97" y="495"/>
                    </a:lnTo>
                    <a:lnTo>
                      <a:pt x="87" y="497"/>
                    </a:lnTo>
                    <a:lnTo>
                      <a:pt x="76" y="499"/>
                    </a:lnTo>
                    <a:lnTo>
                      <a:pt x="65" y="502"/>
                    </a:lnTo>
                    <a:lnTo>
                      <a:pt x="55" y="503"/>
                    </a:lnTo>
                    <a:lnTo>
                      <a:pt x="44" y="505"/>
                    </a:lnTo>
                    <a:lnTo>
                      <a:pt x="34" y="506"/>
                    </a:lnTo>
                    <a:lnTo>
                      <a:pt x="30" y="502"/>
                    </a:lnTo>
                    <a:lnTo>
                      <a:pt x="28" y="498"/>
                    </a:lnTo>
                    <a:lnTo>
                      <a:pt x="25" y="493"/>
                    </a:lnTo>
                    <a:lnTo>
                      <a:pt x="23" y="489"/>
                    </a:lnTo>
                    <a:lnTo>
                      <a:pt x="23" y="483"/>
                    </a:lnTo>
                    <a:lnTo>
                      <a:pt x="21" y="478"/>
                    </a:lnTo>
                    <a:lnTo>
                      <a:pt x="21" y="472"/>
                    </a:lnTo>
                    <a:lnTo>
                      <a:pt x="20" y="466"/>
                    </a:lnTo>
                    <a:lnTo>
                      <a:pt x="19" y="460"/>
                    </a:lnTo>
                    <a:lnTo>
                      <a:pt x="19" y="454"/>
                    </a:lnTo>
                    <a:lnTo>
                      <a:pt x="19" y="448"/>
                    </a:lnTo>
                    <a:lnTo>
                      <a:pt x="19" y="442"/>
                    </a:lnTo>
                    <a:lnTo>
                      <a:pt x="18" y="435"/>
                    </a:lnTo>
                    <a:lnTo>
                      <a:pt x="17" y="429"/>
                    </a:lnTo>
                    <a:lnTo>
                      <a:pt x="17" y="423"/>
                    </a:lnTo>
                    <a:lnTo>
                      <a:pt x="15" y="417"/>
                    </a:lnTo>
                    <a:lnTo>
                      <a:pt x="14" y="410"/>
                    </a:lnTo>
                    <a:lnTo>
                      <a:pt x="17" y="402"/>
                    </a:lnTo>
                    <a:lnTo>
                      <a:pt x="21" y="396"/>
                    </a:lnTo>
                    <a:lnTo>
                      <a:pt x="26" y="391"/>
                    </a:lnTo>
                    <a:lnTo>
                      <a:pt x="35" y="386"/>
                    </a:lnTo>
                    <a:lnTo>
                      <a:pt x="42" y="381"/>
                    </a:lnTo>
                    <a:lnTo>
                      <a:pt x="52" y="377"/>
                    </a:lnTo>
                    <a:lnTo>
                      <a:pt x="61" y="374"/>
                    </a:lnTo>
                    <a:lnTo>
                      <a:pt x="67" y="373"/>
                    </a:lnTo>
                    <a:lnTo>
                      <a:pt x="75" y="374"/>
                    </a:lnTo>
                    <a:lnTo>
                      <a:pt x="82" y="375"/>
                    </a:lnTo>
                    <a:lnTo>
                      <a:pt x="91" y="375"/>
                    </a:lnTo>
                    <a:lnTo>
                      <a:pt x="98" y="376"/>
                    </a:lnTo>
                    <a:lnTo>
                      <a:pt x="107" y="375"/>
                    </a:lnTo>
                    <a:lnTo>
                      <a:pt x="116" y="373"/>
                    </a:lnTo>
                    <a:lnTo>
                      <a:pt x="127" y="371"/>
                    </a:lnTo>
                    <a:lnTo>
                      <a:pt x="130" y="366"/>
                    </a:lnTo>
                    <a:lnTo>
                      <a:pt x="134" y="359"/>
                    </a:lnTo>
                    <a:lnTo>
                      <a:pt x="137" y="354"/>
                    </a:lnTo>
                    <a:lnTo>
                      <a:pt x="140" y="348"/>
                    </a:lnTo>
                    <a:lnTo>
                      <a:pt x="144" y="341"/>
                    </a:lnTo>
                    <a:lnTo>
                      <a:pt x="148" y="334"/>
                    </a:lnTo>
                    <a:lnTo>
                      <a:pt x="151" y="327"/>
                    </a:lnTo>
                    <a:lnTo>
                      <a:pt x="156" y="321"/>
                    </a:lnTo>
                    <a:lnTo>
                      <a:pt x="153" y="313"/>
                    </a:lnTo>
                    <a:lnTo>
                      <a:pt x="151" y="304"/>
                    </a:lnTo>
                    <a:lnTo>
                      <a:pt x="151" y="294"/>
                    </a:lnTo>
                    <a:lnTo>
                      <a:pt x="149" y="285"/>
                    </a:lnTo>
                    <a:lnTo>
                      <a:pt x="147" y="275"/>
                    </a:lnTo>
                    <a:lnTo>
                      <a:pt x="143" y="269"/>
                    </a:lnTo>
                    <a:lnTo>
                      <a:pt x="137" y="262"/>
                    </a:lnTo>
                    <a:lnTo>
                      <a:pt x="129" y="257"/>
                    </a:lnTo>
                    <a:lnTo>
                      <a:pt x="123" y="257"/>
                    </a:lnTo>
                    <a:lnTo>
                      <a:pt x="117" y="257"/>
                    </a:lnTo>
                    <a:lnTo>
                      <a:pt x="111" y="256"/>
                    </a:lnTo>
                    <a:lnTo>
                      <a:pt x="104" y="258"/>
                    </a:lnTo>
                    <a:lnTo>
                      <a:pt x="98" y="259"/>
                    </a:lnTo>
                    <a:lnTo>
                      <a:pt x="92" y="261"/>
                    </a:lnTo>
                    <a:lnTo>
                      <a:pt x="86" y="264"/>
                    </a:lnTo>
                    <a:lnTo>
                      <a:pt x="80" y="266"/>
                    </a:lnTo>
                    <a:lnTo>
                      <a:pt x="73" y="270"/>
                    </a:lnTo>
                    <a:lnTo>
                      <a:pt x="67" y="273"/>
                    </a:lnTo>
                    <a:lnTo>
                      <a:pt x="60" y="275"/>
                    </a:lnTo>
                    <a:lnTo>
                      <a:pt x="55" y="278"/>
                    </a:lnTo>
                    <a:lnTo>
                      <a:pt x="48" y="280"/>
                    </a:lnTo>
                    <a:lnTo>
                      <a:pt x="41" y="282"/>
                    </a:lnTo>
                    <a:lnTo>
                      <a:pt x="35" y="282"/>
                    </a:lnTo>
                    <a:lnTo>
                      <a:pt x="28" y="283"/>
                    </a:lnTo>
                    <a:lnTo>
                      <a:pt x="20" y="280"/>
                    </a:lnTo>
                    <a:lnTo>
                      <a:pt x="12" y="275"/>
                    </a:lnTo>
                    <a:lnTo>
                      <a:pt x="6" y="268"/>
                    </a:lnTo>
                    <a:lnTo>
                      <a:pt x="2" y="259"/>
                    </a:lnTo>
                    <a:lnTo>
                      <a:pt x="2" y="252"/>
                    </a:lnTo>
                    <a:lnTo>
                      <a:pt x="0" y="241"/>
                    </a:lnTo>
                    <a:lnTo>
                      <a:pt x="1" y="231"/>
                    </a:lnTo>
                    <a:lnTo>
                      <a:pt x="5" y="222"/>
                    </a:lnTo>
                    <a:lnTo>
                      <a:pt x="6" y="217"/>
                    </a:lnTo>
                    <a:lnTo>
                      <a:pt x="8" y="210"/>
                    </a:lnTo>
                    <a:lnTo>
                      <a:pt x="9" y="205"/>
                    </a:lnTo>
                    <a:lnTo>
                      <a:pt x="10" y="196"/>
                    </a:lnTo>
                    <a:lnTo>
                      <a:pt x="12" y="190"/>
                    </a:lnTo>
                    <a:lnTo>
                      <a:pt x="13" y="183"/>
                    </a:lnTo>
                    <a:lnTo>
                      <a:pt x="15" y="175"/>
                    </a:lnTo>
                    <a:lnTo>
                      <a:pt x="17" y="167"/>
                    </a:lnTo>
                    <a:lnTo>
                      <a:pt x="26" y="165"/>
                    </a:lnTo>
                    <a:lnTo>
                      <a:pt x="34" y="163"/>
                    </a:lnTo>
                    <a:lnTo>
                      <a:pt x="44" y="161"/>
                    </a:lnTo>
                    <a:lnTo>
                      <a:pt x="54" y="160"/>
                    </a:lnTo>
                    <a:lnTo>
                      <a:pt x="64" y="158"/>
                    </a:lnTo>
                    <a:lnTo>
                      <a:pt x="75" y="158"/>
                    </a:lnTo>
                    <a:lnTo>
                      <a:pt x="87" y="156"/>
                    </a:lnTo>
                    <a:lnTo>
                      <a:pt x="97" y="155"/>
                    </a:lnTo>
                    <a:lnTo>
                      <a:pt x="108" y="153"/>
                    </a:lnTo>
                    <a:lnTo>
                      <a:pt x="118" y="150"/>
                    </a:lnTo>
                    <a:lnTo>
                      <a:pt x="127" y="145"/>
                    </a:lnTo>
                    <a:lnTo>
                      <a:pt x="136" y="140"/>
                    </a:lnTo>
                    <a:lnTo>
                      <a:pt x="142" y="132"/>
                    </a:lnTo>
                    <a:lnTo>
                      <a:pt x="148" y="124"/>
                    </a:lnTo>
                    <a:lnTo>
                      <a:pt x="154" y="113"/>
                    </a:lnTo>
                    <a:lnTo>
                      <a:pt x="157" y="99"/>
                    </a:lnTo>
                    <a:lnTo>
                      <a:pt x="157" y="91"/>
                    </a:lnTo>
                    <a:lnTo>
                      <a:pt x="156" y="81"/>
                    </a:lnTo>
                    <a:lnTo>
                      <a:pt x="152" y="72"/>
                    </a:lnTo>
                    <a:lnTo>
                      <a:pt x="149" y="61"/>
                    </a:lnTo>
                    <a:lnTo>
                      <a:pt x="147" y="51"/>
                    </a:lnTo>
                    <a:lnTo>
                      <a:pt x="147" y="39"/>
                    </a:lnTo>
                    <a:lnTo>
                      <a:pt x="150" y="29"/>
                    </a:lnTo>
                    <a:lnTo>
                      <a:pt x="156" y="18"/>
                    </a:lnTo>
                    <a:lnTo>
                      <a:pt x="166" y="13"/>
                    </a:lnTo>
                    <a:lnTo>
                      <a:pt x="175" y="8"/>
                    </a:lnTo>
                    <a:lnTo>
                      <a:pt x="186" y="4"/>
                    </a:lnTo>
                    <a:lnTo>
                      <a:pt x="196" y="1"/>
                    </a:lnTo>
                    <a:lnTo>
                      <a:pt x="207" y="0"/>
                    </a:lnTo>
                    <a:lnTo>
                      <a:pt x="217" y="0"/>
                    </a:lnTo>
                    <a:lnTo>
                      <a:pt x="228" y="1"/>
                    </a:lnTo>
                    <a:lnTo>
                      <a:pt x="239" y="3"/>
                    </a:lnTo>
                    <a:lnTo>
                      <a:pt x="246" y="9"/>
                    </a:lnTo>
                    <a:lnTo>
                      <a:pt x="249" y="14"/>
                    </a:lnTo>
                    <a:lnTo>
                      <a:pt x="252" y="22"/>
                    </a:lnTo>
                    <a:lnTo>
                      <a:pt x="252" y="29"/>
                    </a:lnTo>
                    <a:lnTo>
                      <a:pt x="252" y="36"/>
                    </a:lnTo>
                    <a:lnTo>
                      <a:pt x="250" y="44"/>
                    </a:lnTo>
                    <a:lnTo>
                      <a:pt x="248" y="53"/>
                    </a:lnTo>
                    <a:lnTo>
                      <a:pt x="246" y="61"/>
                    </a:lnTo>
                    <a:lnTo>
                      <a:pt x="244" y="69"/>
                    </a:lnTo>
                    <a:lnTo>
                      <a:pt x="241" y="78"/>
                    </a:lnTo>
                    <a:lnTo>
                      <a:pt x="241" y="86"/>
                    </a:lnTo>
                    <a:lnTo>
                      <a:pt x="239" y="94"/>
                    </a:lnTo>
                    <a:lnTo>
                      <a:pt x="241" y="102"/>
                    </a:lnTo>
                    <a:lnTo>
                      <a:pt x="242" y="109"/>
                    </a:lnTo>
                    <a:lnTo>
                      <a:pt x="247" y="116"/>
                    </a:lnTo>
                    <a:lnTo>
                      <a:pt x="253" y="122"/>
                    </a:lnTo>
                    <a:lnTo>
                      <a:pt x="376" y="124"/>
                    </a:lnTo>
                    <a:lnTo>
                      <a:pt x="377" y="244"/>
                    </a:lnTo>
                    <a:lnTo>
                      <a:pt x="371" y="252"/>
                    </a:lnTo>
                    <a:lnTo>
                      <a:pt x="363" y="257"/>
                    </a:lnTo>
                    <a:lnTo>
                      <a:pt x="354" y="260"/>
                    </a:lnTo>
                    <a:lnTo>
                      <a:pt x="347" y="262"/>
                    </a:lnTo>
                    <a:lnTo>
                      <a:pt x="338" y="262"/>
                    </a:lnTo>
                    <a:lnTo>
                      <a:pt x="328" y="261"/>
                    </a:lnTo>
                    <a:lnTo>
                      <a:pt x="319" y="260"/>
                    </a:lnTo>
                    <a:lnTo>
                      <a:pt x="310" y="259"/>
                    </a:lnTo>
                    <a:lnTo>
                      <a:pt x="301" y="257"/>
                    </a:lnTo>
                    <a:lnTo>
                      <a:pt x="292" y="256"/>
                    </a:lnTo>
                    <a:lnTo>
                      <a:pt x="282" y="257"/>
                    </a:lnTo>
                    <a:lnTo>
                      <a:pt x="274" y="257"/>
                    </a:lnTo>
                    <a:lnTo>
                      <a:pt x="264" y="260"/>
                    </a:lnTo>
                    <a:lnTo>
                      <a:pt x="256" y="264"/>
                    </a:lnTo>
                    <a:lnTo>
                      <a:pt x="248" y="271"/>
                    </a:lnTo>
                    <a:lnTo>
                      <a:pt x="240" y="280"/>
                    </a:lnTo>
                    <a:lnTo>
                      <a:pt x="237" y="286"/>
                    </a:lnTo>
                    <a:lnTo>
                      <a:pt x="236" y="293"/>
                    </a:lnTo>
                    <a:lnTo>
                      <a:pt x="235" y="300"/>
                    </a:lnTo>
                    <a:lnTo>
                      <a:pt x="234" y="308"/>
                    </a:lnTo>
                    <a:lnTo>
                      <a:pt x="233" y="316"/>
                    </a:lnTo>
                    <a:lnTo>
                      <a:pt x="233" y="323"/>
                    </a:lnTo>
                    <a:lnTo>
                      <a:pt x="233" y="331"/>
                    </a:lnTo>
                    <a:lnTo>
                      <a:pt x="234" y="339"/>
                    </a:lnTo>
                    <a:lnTo>
                      <a:pt x="234" y="348"/>
                    </a:lnTo>
                    <a:lnTo>
                      <a:pt x="237" y="355"/>
                    </a:lnTo>
                    <a:lnTo>
                      <a:pt x="238" y="362"/>
                    </a:lnTo>
                    <a:lnTo>
                      <a:pt x="241" y="370"/>
                    </a:lnTo>
                    <a:lnTo>
                      <a:pt x="245" y="377"/>
                    </a:lnTo>
                    <a:lnTo>
                      <a:pt x="249" y="385"/>
                    </a:lnTo>
                    <a:lnTo>
                      <a:pt x="254" y="392"/>
                    </a:lnTo>
                    <a:lnTo>
                      <a:pt x="259" y="397"/>
                    </a:lnTo>
                    <a:lnTo>
                      <a:pt x="265" y="400"/>
                    </a:lnTo>
                    <a:lnTo>
                      <a:pt x="270" y="400"/>
                    </a:lnTo>
                    <a:lnTo>
                      <a:pt x="275" y="400"/>
                    </a:lnTo>
                    <a:lnTo>
                      <a:pt x="278" y="398"/>
                    </a:lnTo>
                    <a:lnTo>
                      <a:pt x="284" y="397"/>
                    </a:lnTo>
                    <a:lnTo>
                      <a:pt x="289" y="394"/>
                    </a:lnTo>
                    <a:lnTo>
                      <a:pt x="294" y="392"/>
                    </a:lnTo>
                    <a:lnTo>
                      <a:pt x="298" y="388"/>
                    </a:lnTo>
                    <a:lnTo>
                      <a:pt x="303" y="385"/>
                    </a:lnTo>
                    <a:lnTo>
                      <a:pt x="308" y="381"/>
                    </a:lnTo>
                    <a:lnTo>
                      <a:pt x="313" y="378"/>
                    </a:lnTo>
                    <a:lnTo>
                      <a:pt x="318" y="373"/>
                    </a:lnTo>
                    <a:lnTo>
                      <a:pt x="322" y="370"/>
                    </a:lnTo>
                    <a:lnTo>
                      <a:pt x="326" y="366"/>
                    </a:lnTo>
                    <a:lnTo>
                      <a:pt x="331" y="363"/>
                    </a:lnTo>
                    <a:lnTo>
                      <a:pt x="336" y="360"/>
                    </a:lnTo>
                    <a:lnTo>
                      <a:pt x="345" y="356"/>
                    </a:lnTo>
                    <a:lnTo>
                      <a:pt x="355" y="355"/>
                    </a:lnTo>
                    <a:lnTo>
                      <a:pt x="365" y="356"/>
                    </a:lnTo>
                    <a:lnTo>
                      <a:pt x="375" y="359"/>
                    </a:lnTo>
                    <a:lnTo>
                      <a:pt x="383" y="363"/>
                    </a:lnTo>
                    <a:lnTo>
                      <a:pt x="392" y="369"/>
                    </a:lnTo>
                    <a:lnTo>
                      <a:pt x="400" y="376"/>
                    </a:lnTo>
                    <a:lnTo>
                      <a:pt x="406" y="383"/>
                    </a:lnTo>
                    <a:lnTo>
                      <a:pt x="407" y="390"/>
                    </a:lnTo>
                    <a:lnTo>
                      <a:pt x="408" y="396"/>
                    </a:lnTo>
                    <a:lnTo>
                      <a:pt x="408" y="403"/>
                    </a:lnTo>
                    <a:lnTo>
                      <a:pt x="408" y="410"/>
                    </a:lnTo>
                    <a:lnTo>
                      <a:pt x="407" y="416"/>
                    </a:lnTo>
                    <a:lnTo>
                      <a:pt x="408" y="423"/>
                    </a:lnTo>
                    <a:lnTo>
                      <a:pt x="408" y="431"/>
                    </a:lnTo>
                    <a:lnTo>
                      <a:pt x="408" y="438"/>
                    </a:lnTo>
                    <a:lnTo>
                      <a:pt x="402" y="444"/>
                    </a:lnTo>
                    <a:lnTo>
                      <a:pt x="395" y="447"/>
                    </a:lnTo>
                    <a:lnTo>
                      <a:pt x="387" y="451"/>
                    </a:lnTo>
                    <a:lnTo>
                      <a:pt x="378" y="454"/>
                    </a:lnTo>
                    <a:lnTo>
                      <a:pt x="368" y="456"/>
                    </a:lnTo>
                    <a:lnTo>
                      <a:pt x="358" y="459"/>
                    </a:lnTo>
                    <a:lnTo>
                      <a:pt x="348" y="463"/>
                    </a:lnTo>
                    <a:lnTo>
                      <a:pt x="338" y="465"/>
                    </a:lnTo>
                    <a:lnTo>
                      <a:pt x="327" y="467"/>
                    </a:lnTo>
                    <a:lnTo>
                      <a:pt x="317" y="471"/>
                    </a:lnTo>
                    <a:lnTo>
                      <a:pt x="309" y="475"/>
                    </a:lnTo>
                    <a:lnTo>
                      <a:pt x="299" y="480"/>
                    </a:lnTo>
                    <a:lnTo>
                      <a:pt x="291" y="485"/>
                    </a:lnTo>
                    <a:lnTo>
                      <a:pt x="283" y="490"/>
                    </a:lnTo>
                    <a:lnTo>
                      <a:pt x="277" y="498"/>
                    </a:lnTo>
                    <a:lnTo>
                      <a:pt x="271" y="508"/>
                    </a:lnTo>
                    <a:lnTo>
                      <a:pt x="266" y="611"/>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25" name="Freeform 12"/>
              <p:cNvSpPr>
                <a:spLocks/>
              </p:cNvSpPr>
              <p:nvPr/>
            </p:nvSpPr>
            <p:spPr bwMode="grayWhite">
              <a:xfrm>
                <a:off x="882777" y="-9144"/>
                <a:ext cx="696913" cy="628650"/>
              </a:xfrm>
              <a:custGeom>
                <a:avLst/>
                <a:gdLst>
                  <a:gd name="T0" fmla="*/ 246 w 439"/>
                  <a:gd name="T1" fmla="*/ 372 h 396"/>
                  <a:gd name="T2" fmla="*/ 237 w 439"/>
                  <a:gd name="T3" fmla="*/ 330 h 396"/>
                  <a:gd name="T4" fmla="*/ 222 w 439"/>
                  <a:gd name="T5" fmla="*/ 293 h 396"/>
                  <a:gd name="T6" fmla="*/ 185 w 439"/>
                  <a:gd name="T7" fmla="*/ 278 h 396"/>
                  <a:gd name="T8" fmla="*/ 142 w 439"/>
                  <a:gd name="T9" fmla="*/ 289 h 396"/>
                  <a:gd name="T10" fmla="*/ 104 w 439"/>
                  <a:gd name="T11" fmla="*/ 293 h 396"/>
                  <a:gd name="T12" fmla="*/ 85 w 439"/>
                  <a:gd name="T13" fmla="*/ 275 h 396"/>
                  <a:gd name="T14" fmla="*/ 73 w 439"/>
                  <a:gd name="T15" fmla="*/ 247 h 396"/>
                  <a:gd name="T16" fmla="*/ 67 w 439"/>
                  <a:gd name="T17" fmla="*/ 215 h 396"/>
                  <a:gd name="T18" fmla="*/ 68 w 439"/>
                  <a:gd name="T19" fmla="*/ 185 h 396"/>
                  <a:gd name="T20" fmla="*/ 99 w 439"/>
                  <a:gd name="T21" fmla="*/ 176 h 396"/>
                  <a:gd name="T22" fmla="*/ 139 w 439"/>
                  <a:gd name="T23" fmla="*/ 183 h 396"/>
                  <a:gd name="T24" fmla="*/ 167 w 439"/>
                  <a:gd name="T25" fmla="*/ 170 h 396"/>
                  <a:gd name="T26" fmla="*/ 179 w 439"/>
                  <a:gd name="T27" fmla="*/ 149 h 396"/>
                  <a:gd name="T28" fmla="*/ 181 w 439"/>
                  <a:gd name="T29" fmla="*/ 123 h 396"/>
                  <a:gd name="T30" fmla="*/ 180 w 439"/>
                  <a:gd name="T31" fmla="*/ 96 h 396"/>
                  <a:gd name="T32" fmla="*/ 170 w 439"/>
                  <a:gd name="T33" fmla="*/ 68 h 396"/>
                  <a:gd name="T34" fmla="*/ 146 w 439"/>
                  <a:gd name="T35" fmla="*/ 48 h 396"/>
                  <a:gd name="T36" fmla="*/ 115 w 439"/>
                  <a:gd name="T37" fmla="*/ 49 h 396"/>
                  <a:gd name="T38" fmla="*/ 86 w 439"/>
                  <a:gd name="T39" fmla="*/ 62 h 396"/>
                  <a:gd name="T40" fmla="*/ 56 w 439"/>
                  <a:gd name="T41" fmla="*/ 71 h 396"/>
                  <a:gd name="T42" fmla="*/ 26 w 439"/>
                  <a:gd name="T43" fmla="*/ 62 h 396"/>
                  <a:gd name="T44" fmla="*/ 11 w 439"/>
                  <a:gd name="T45" fmla="*/ 43 h 396"/>
                  <a:gd name="T46" fmla="*/ 1 w 439"/>
                  <a:gd name="T47" fmla="*/ 22 h 396"/>
                  <a:gd name="T48" fmla="*/ 388 w 439"/>
                  <a:gd name="T49" fmla="*/ 18 h 396"/>
                  <a:gd name="T50" fmla="*/ 367 w 439"/>
                  <a:gd name="T51" fmla="*/ 21 h 396"/>
                  <a:gd name="T52" fmla="*/ 346 w 439"/>
                  <a:gd name="T53" fmla="*/ 18 h 396"/>
                  <a:gd name="T54" fmla="*/ 324 w 439"/>
                  <a:gd name="T55" fmla="*/ 13 h 396"/>
                  <a:gd name="T56" fmla="*/ 299 w 439"/>
                  <a:gd name="T57" fmla="*/ 18 h 396"/>
                  <a:gd name="T58" fmla="*/ 278 w 439"/>
                  <a:gd name="T59" fmla="*/ 43 h 396"/>
                  <a:gd name="T60" fmla="*/ 277 w 439"/>
                  <a:gd name="T61" fmla="*/ 75 h 396"/>
                  <a:gd name="T62" fmla="*/ 281 w 439"/>
                  <a:gd name="T63" fmla="*/ 99 h 396"/>
                  <a:gd name="T64" fmla="*/ 287 w 439"/>
                  <a:gd name="T65" fmla="*/ 124 h 396"/>
                  <a:gd name="T66" fmla="*/ 300 w 439"/>
                  <a:gd name="T67" fmla="*/ 145 h 396"/>
                  <a:gd name="T68" fmla="*/ 325 w 439"/>
                  <a:gd name="T69" fmla="*/ 159 h 396"/>
                  <a:gd name="T70" fmla="*/ 349 w 439"/>
                  <a:gd name="T71" fmla="*/ 158 h 396"/>
                  <a:gd name="T72" fmla="*/ 371 w 439"/>
                  <a:gd name="T73" fmla="*/ 148 h 396"/>
                  <a:gd name="T74" fmla="*/ 394 w 439"/>
                  <a:gd name="T75" fmla="*/ 138 h 396"/>
                  <a:gd name="T76" fmla="*/ 418 w 439"/>
                  <a:gd name="T77" fmla="*/ 142 h 396"/>
                  <a:gd name="T78" fmla="*/ 428 w 439"/>
                  <a:gd name="T79" fmla="*/ 163 h 396"/>
                  <a:gd name="T80" fmla="*/ 434 w 439"/>
                  <a:gd name="T81" fmla="*/ 188 h 396"/>
                  <a:gd name="T82" fmla="*/ 436 w 439"/>
                  <a:gd name="T83" fmla="*/ 215 h 396"/>
                  <a:gd name="T84" fmla="*/ 428 w 439"/>
                  <a:gd name="T85" fmla="*/ 234 h 396"/>
                  <a:gd name="T86" fmla="*/ 389 w 439"/>
                  <a:gd name="T87" fmla="*/ 242 h 396"/>
                  <a:gd name="T88" fmla="*/ 355 w 439"/>
                  <a:gd name="T89" fmla="*/ 257 h 396"/>
                  <a:gd name="T90" fmla="*/ 339 w 439"/>
                  <a:gd name="T91" fmla="*/ 282 h 396"/>
                  <a:gd name="T92" fmla="*/ 345 w 439"/>
                  <a:gd name="T93" fmla="*/ 313 h 396"/>
                  <a:gd name="T94" fmla="*/ 364 w 439"/>
                  <a:gd name="T95" fmla="*/ 340 h 396"/>
                  <a:gd name="T96" fmla="*/ 361 w 439"/>
                  <a:gd name="T97" fmla="*/ 368 h 396"/>
                  <a:gd name="T98" fmla="*/ 339 w 439"/>
                  <a:gd name="T99" fmla="*/ 379 h 396"/>
                  <a:gd name="T100" fmla="*/ 315 w 439"/>
                  <a:gd name="T101" fmla="*/ 387 h 396"/>
                  <a:gd name="T102" fmla="*/ 290 w 439"/>
                  <a:gd name="T103" fmla="*/ 392 h 396"/>
                  <a:gd name="T104" fmla="*/ 264 w 439"/>
                  <a:gd name="T105" fmla="*/ 395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9" h="396">
                    <a:moveTo>
                      <a:pt x="264" y="395"/>
                    </a:moveTo>
                    <a:lnTo>
                      <a:pt x="257" y="388"/>
                    </a:lnTo>
                    <a:lnTo>
                      <a:pt x="251" y="381"/>
                    </a:lnTo>
                    <a:lnTo>
                      <a:pt x="246" y="372"/>
                    </a:lnTo>
                    <a:lnTo>
                      <a:pt x="244" y="362"/>
                    </a:lnTo>
                    <a:lnTo>
                      <a:pt x="240" y="351"/>
                    </a:lnTo>
                    <a:lnTo>
                      <a:pt x="238" y="341"/>
                    </a:lnTo>
                    <a:lnTo>
                      <a:pt x="237" y="330"/>
                    </a:lnTo>
                    <a:lnTo>
                      <a:pt x="234" y="320"/>
                    </a:lnTo>
                    <a:lnTo>
                      <a:pt x="231" y="310"/>
                    </a:lnTo>
                    <a:lnTo>
                      <a:pt x="227" y="301"/>
                    </a:lnTo>
                    <a:lnTo>
                      <a:pt x="222" y="293"/>
                    </a:lnTo>
                    <a:lnTo>
                      <a:pt x="215" y="287"/>
                    </a:lnTo>
                    <a:lnTo>
                      <a:pt x="207" y="282"/>
                    </a:lnTo>
                    <a:lnTo>
                      <a:pt x="197" y="279"/>
                    </a:lnTo>
                    <a:lnTo>
                      <a:pt x="185" y="278"/>
                    </a:lnTo>
                    <a:lnTo>
                      <a:pt x="169" y="280"/>
                    </a:lnTo>
                    <a:lnTo>
                      <a:pt x="160" y="283"/>
                    </a:lnTo>
                    <a:lnTo>
                      <a:pt x="151" y="286"/>
                    </a:lnTo>
                    <a:lnTo>
                      <a:pt x="142" y="289"/>
                    </a:lnTo>
                    <a:lnTo>
                      <a:pt x="132" y="291"/>
                    </a:lnTo>
                    <a:lnTo>
                      <a:pt x="123" y="292"/>
                    </a:lnTo>
                    <a:lnTo>
                      <a:pt x="114" y="293"/>
                    </a:lnTo>
                    <a:lnTo>
                      <a:pt x="104" y="293"/>
                    </a:lnTo>
                    <a:lnTo>
                      <a:pt x="94" y="293"/>
                    </a:lnTo>
                    <a:lnTo>
                      <a:pt x="91" y="288"/>
                    </a:lnTo>
                    <a:lnTo>
                      <a:pt x="88" y="282"/>
                    </a:lnTo>
                    <a:lnTo>
                      <a:pt x="85" y="275"/>
                    </a:lnTo>
                    <a:lnTo>
                      <a:pt x="82" y="269"/>
                    </a:lnTo>
                    <a:lnTo>
                      <a:pt x="79" y="261"/>
                    </a:lnTo>
                    <a:lnTo>
                      <a:pt x="76" y="254"/>
                    </a:lnTo>
                    <a:lnTo>
                      <a:pt x="73" y="247"/>
                    </a:lnTo>
                    <a:lnTo>
                      <a:pt x="72" y="238"/>
                    </a:lnTo>
                    <a:lnTo>
                      <a:pt x="70" y="231"/>
                    </a:lnTo>
                    <a:lnTo>
                      <a:pt x="68" y="224"/>
                    </a:lnTo>
                    <a:lnTo>
                      <a:pt x="67" y="215"/>
                    </a:lnTo>
                    <a:lnTo>
                      <a:pt x="66" y="208"/>
                    </a:lnTo>
                    <a:lnTo>
                      <a:pt x="66" y="201"/>
                    </a:lnTo>
                    <a:lnTo>
                      <a:pt x="67" y="192"/>
                    </a:lnTo>
                    <a:lnTo>
                      <a:pt x="68" y="185"/>
                    </a:lnTo>
                    <a:lnTo>
                      <a:pt x="70" y="179"/>
                    </a:lnTo>
                    <a:lnTo>
                      <a:pt x="79" y="175"/>
                    </a:lnTo>
                    <a:lnTo>
                      <a:pt x="89" y="174"/>
                    </a:lnTo>
                    <a:lnTo>
                      <a:pt x="99" y="176"/>
                    </a:lnTo>
                    <a:lnTo>
                      <a:pt x="108" y="179"/>
                    </a:lnTo>
                    <a:lnTo>
                      <a:pt x="119" y="181"/>
                    </a:lnTo>
                    <a:lnTo>
                      <a:pt x="128" y="183"/>
                    </a:lnTo>
                    <a:lnTo>
                      <a:pt x="139" y="183"/>
                    </a:lnTo>
                    <a:lnTo>
                      <a:pt x="149" y="182"/>
                    </a:lnTo>
                    <a:lnTo>
                      <a:pt x="157" y="179"/>
                    </a:lnTo>
                    <a:lnTo>
                      <a:pt x="162" y="174"/>
                    </a:lnTo>
                    <a:lnTo>
                      <a:pt x="167" y="170"/>
                    </a:lnTo>
                    <a:lnTo>
                      <a:pt x="171" y="166"/>
                    </a:lnTo>
                    <a:lnTo>
                      <a:pt x="174" y="160"/>
                    </a:lnTo>
                    <a:lnTo>
                      <a:pt x="177" y="155"/>
                    </a:lnTo>
                    <a:lnTo>
                      <a:pt x="179" y="149"/>
                    </a:lnTo>
                    <a:lnTo>
                      <a:pt x="179" y="142"/>
                    </a:lnTo>
                    <a:lnTo>
                      <a:pt x="180" y="136"/>
                    </a:lnTo>
                    <a:lnTo>
                      <a:pt x="181" y="129"/>
                    </a:lnTo>
                    <a:lnTo>
                      <a:pt x="181" y="123"/>
                    </a:lnTo>
                    <a:lnTo>
                      <a:pt x="181" y="115"/>
                    </a:lnTo>
                    <a:lnTo>
                      <a:pt x="181" y="109"/>
                    </a:lnTo>
                    <a:lnTo>
                      <a:pt x="181" y="102"/>
                    </a:lnTo>
                    <a:lnTo>
                      <a:pt x="180" y="96"/>
                    </a:lnTo>
                    <a:lnTo>
                      <a:pt x="180" y="89"/>
                    </a:lnTo>
                    <a:lnTo>
                      <a:pt x="178" y="81"/>
                    </a:lnTo>
                    <a:lnTo>
                      <a:pt x="174" y="74"/>
                    </a:lnTo>
                    <a:lnTo>
                      <a:pt x="170" y="68"/>
                    </a:lnTo>
                    <a:lnTo>
                      <a:pt x="165" y="62"/>
                    </a:lnTo>
                    <a:lnTo>
                      <a:pt x="159" y="57"/>
                    </a:lnTo>
                    <a:lnTo>
                      <a:pt x="153" y="52"/>
                    </a:lnTo>
                    <a:lnTo>
                      <a:pt x="146" y="48"/>
                    </a:lnTo>
                    <a:lnTo>
                      <a:pt x="138" y="44"/>
                    </a:lnTo>
                    <a:lnTo>
                      <a:pt x="130" y="44"/>
                    </a:lnTo>
                    <a:lnTo>
                      <a:pt x="122" y="46"/>
                    </a:lnTo>
                    <a:lnTo>
                      <a:pt x="115" y="49"/>
                    </a:lnTo>
                    <a:lnTo>
                      <a:pt x="108" y="51"/>
                    </a:lnTo>
                    <a:lnTo>
                      <a:pt x="100" y="55"/>
                    </a:lnTo>
                    <a:lnTo>
                      <a:pt x="92" y="59"/>
                    </a:lnTo>
                    <a:lnTo>
                      <a:pt x="86" y="62"/>
                    </a:lnTo>
                    <a:lnTo>
                      <a:pt x="79" y="65"/>
                    </a:lnTo>
                    <a:lnTo>
                      <a:pt x="71" y="68"/>
                    </a:lnTo>
                    <a:lnTo>
                      <a:pt x="63" y="70"/>
                    </a:lnTo>
                    <a:lnTo>
                      <a:pt x="56" y="71"/>
                    </a:lnTo>
                    <a:lnTo>
                      <a:pt x="48" y="71"/>
                    </a:lnTo>
                    <a:lnTo>
                      <a:pt x="40" y="69"/>
                    </a:lnTo>
                    <a:lnTo>
                      <a:pt x="33" y="67"/>
                    </a:lnTo>
                    <a:lnTo>
                      <a:pt x="26" y="62"/>
                    </a:lnTo>
                    <a:lnTo>
                      <a:pt x="19" y="55"/>
                    </a:lnTo>
                    <a:lnTo>
                      <a:pt x="16" y="51"/>
                    </a:lnTo>
                    <a:lnTo>
                      <a:pt x="13" y="48"/>
                    </a:lnTo>
                    <a:lnTo>
                      <a:pt x="11" y="43"/>
                    </a:lnTo>
                    <a:lnTo>
                      <a:pt x="7" y="38"/>
                    </a:lnTo>
                    <a:lnTo>
                      <a:pt x="6" y="33"/>
                    </a:lnTo>
                    <a:lnTo>
                      <a:pt x="3" y="27"/>
                    </a:lnTo>
                    <a:lnTo>
                      <a:pt x="1" y="22"/>
                    </a:lnTo>
                    <a:lnTo>
                      <a:pt x="0" y="16"/>
                    </a:lnTo>
                    <a:lnTo>
                      <a:pt x="405" y="0"/>
                    </a:lnTo>
                    <a:lnTo>
                      <a:pt x="393" y="14"/>
                    </a:lnTo>
                    <a:lnTo>
                      <a:pt x="388" y="18"/>
                    </a:lnTo>
                    <a:lnTo>
                      <a:pt x="383" y="20"/>
                    </a:lnTo>
                    <a:lnTo>
                      <a:pt x="378" y="21"/>
                    </a:lnTo>
                    <a:lnTo>
                      <a:pt x="372" y="21"/>
                    </a:lnTo>
                    <a:lnTo>
                      <a:pt x="367" y="21"/>
                    </a:lnTo>
                    <a:lnTo>
                      <a:pt x="362" y="21"/>
                    </a:lnTo>
                    <a:lnTo>
                      <a:pt x="357" y="20"/>
                    </a:lnTo>
                    <a:lnTo>
                      <a:pt x="351" y="18"/>
                    </a:lnTo>
                    <a:lnTo>
                      <a:pt x="346" y="18"/>
                    </a:lnTo>
                    <a:lnTo>
                      <a:pt x="340" y="16"/>
                    </a:lnTo>
                    <a:lnTo>
                      <a:pt x="335" y="15"/>
                    </a:lnTo>
                    <a:lnTo>
                      <a:pt x="330" y="14"/>
                    </a:lnTo>
                    <a:lnTo>
                      <a:pt x="324" y="13"/>
                    </a:lnTo>
                    <a:lnTo>
                      <a:pt x="318" y="13"/>
                    </a:lnTo>
                    <a:lnTo>
                      <a:pt x="312" y="13"/>
                    </a:lnTo>
                    <a:lnTo>
                      <a:pt x="306" y="14"/>
                    </a:lnTo>
                    <a:lnTo>
                      <a:pt x="299" y="18"/>
                    </a:lnTo>
                    <a:lnTo>
                      <a:pt x="293" y="22"/>
                    </a:lnTo>
                    <a:lnTo>
                      <a:pt x="287" y="28"/>
                    </a:lnTo>
                    <a:lnTo>
                      <a:pt x="282" y="36"/>
                    </a:lnTo>
                    <a:lnTo>
                      <a:pt x="278" y="43"/>
                    </a:lnTo>
                    <a:lnTo>
                      <a:pt x="276" y="51"/>
                    </a:lnTo>
                    <a:lnTo>
                      <a:pt x="274" y="60"/>
                    </a:lnTo>
                    <a:lnTo>
                      <a:pt x="275" y="70"/>
                    </a:lnTo>
                    <a:lnTo>
                      <a:pt x="277" y="75"/>
                    </a:lnTo>
                    <a:lnTo>
                      <a:pt x="278" y="81"/>
                    </a:lnTo>
                    <a:lnTo>
                      <a:pt x="278" y="87"/>
                    </a:lnTo>
                    <a:lnTo>
                      <a:pt x="279" y="93"/>
                    </a:lnTo>
                    <a:lnTo>
                      <a:pt x="281" y="99"/>
                    </a:lnTo>
                    <a:lnTo>
                      <a:pt x="282" y="105"/>
                    </a:lnTo>
                    <a:lnTo>
                      <a:pt x="284" y="111"/>
                    </a:lnTo>
                    <a:lnTo>
                      <a:pt x="285" y="118"/>
                    </a:lnTo>
                    <a:lnTo>
                      <a:pt x="287" y="124"/>
                    </a:lnTo>
                    <a:lnTo>
                      <a:pt x="290" y="129"/>
                    </a:lnTo>
                    <a:lnTo>
                      <a:pt x="292" y="135"/>
                    </a:lnTo>
                    <a:lnTo>
                      <a:pt x="296" y="140"/>
                    </a:lnTo>
                    <a:lnTo>
                      <a:pt x="300" y="145"/>
                    </a:lnTo>
                    <a:lnTo>
                      <a:pt x="305" y="149"/>
                    </a:lnTo>
                    <a:lnTo>
                      <a:pt x="311" y="152"/>
                    </a:lnTo>
                    <a:lnTo>
                      <a:pt x="318" y="156"/>
                    </a:lnTo>
                    <a:lnTo>
                      <a:pt x="325" y="159"/>
                    </a:lnTo>
                    <a:lnTo>
                      <a:pt x="331" y="160"/>
                    </a:lnTo>
                    <a:lnTo>
                      <a:pt x="337" y="160"/>
                    </a:lnTo>
                    <a:lnTo>
                      <a:pt x="343" y="160"/>
                    </a:lnTo>
                    <a:lnTo>
                      <a:pt x="349" y="158"/>
                    </a:lnTo>
                    <a:lnTo>
                      <a:pt x="354" y="156"/>
                    </a:lnTo>
                    <a:lnTo>
                      <a:pt x="359" y="154"/>
                    </a:lnTo>
                    <a:lnTo>
                      <a:pt x="365" y="151"/>
                    </a:lnTo>
                    <a:lnTo>
                      <a:pt x="371" y="148"/>
                    </a:lnTo>
                    <a:lnTo>
                      <a:pt x="377" y="145"/>
                    </a:lnTo>
                    <a:lnTo>
                      <a:pt x="382" y="142"/>
                    </a:lnTo>
                    <a:lnTo>
                      <a:pt x="388" y="140"/>
                    </a:lnTo>
                    <a:lnTo>
                      <a:pt x="394" y="138"/>
                    </a:lnTo>
                    <a:lnTo>
                      <a:pt x="399" y="137"/>
                    </a:lnTo>
                    <a:lnTo>
                      <a:pt x="406" y="137"/>
                    </a:lnTo>
                    <a:lnTo>
                      <a:pt x="412" y="137"/>
                    </a:lnTo>
                    <a:lnTo>
                      <a:pt x="418" y="142"/>
                    </a:lnTo>
                    <a:lnTo>
                      <a:pt x="421" y="146"/>
                    </a:lnTo>
                    <a:lnTo>
                      <a:pt x="424" y="151"/>
                    </a:lnTo>
                    <a:lnTo>
                      <a:pt x="426" y="157"/>
                    </a:lnTo>
                    <a:lnTo>
                      <a:pt x="428" y="163"/>
                    </a:lnTo>
                    <a:lnTo>
                      <a:pt x="431" y="169"/>
                    </a:lnTo>
                    <a:lnTo>
                      <a:pt x="431" y="175"/>
                    </a:lnTo>
                    <a:lnTo>
                      <a:pt x="432" y="182"/>
                    </a:lnTo>
                    <a:lnTo>
                      <a:pt x="434" y="188"/>
                    </a:lnTo>
                    <a:lnTo>
                      <a:pt x="434" y="195"/>
                    </a:lnTo>
                    <a:lnTo>
                      <a:pt x="435" y="202"/>
                    </a:lnTo>
                    <a:lnTo>
                      <a:pt x="435" y="208"/>
                    </a:lnTo>
                    <a:lnTo>
                      <a:pt x="436" y="215"/>
                    </a:lnTo>
                    <a:lnTo>
                      <a:pt x="437" y="221"/>
                    </a:lnTo>
                    <a:lnTo>
                      <a:pt x="437" y="228"/>
                    </a:lnTo>
                    <a:lnTo>
                      <a:pt x="438" y="234"/>
                    </a:lnTo>
                    <a:lnTo>
                      <a:pt x="428" y="234"/>
                    </a:lnTo>
                    <a:lnTo>
                      <a:pt x="418" y="235"/>
                    </a:lnTo>
                    <a:lnTo>
                      <a:pt x="409" y="237"/>
                    </a:lnTo>
                    <a:lnTo>
                      <a:pt x="398" y="239"/>
                    </a:lnTo>
                    <a:lnTo>
                      <a:pt x="389" y="242"/>
                    </a:lnTo>
                    <a:lnTo>
                      <a:pt x="378" y="245"/>
                    </a:lnTo>
                    <a:lnTo>
                      <a:pt x="369" y="248"/>
                    </a:lnTo>
                    <a:lnTo>
                      <a:pt x="358" y="253"/>
                    </a:lnTo>
                    <a:lnTo>
                      <a:pt x="355" y="257"/>
                    </a:lnTo>
                    <a:lnTo>
                      <a:pt x="351" y="261"/>
                    </a:lnTo>
                    <a:lnTo>
                      <a:pt x="346" y="267"/>
                    </a:lnTo>
                    <a:lnTo>
                      <a:pt x="343" y="275"/>
                    </a:lnTo>
                    <a:lnTo>
                      <a:pt x="339" y="282"/>
                    </a:lnTo>
                    <a:lnTo>
                      <a:pt x="338" y="290"/>
                    </a:lnTo>
                    <a:lnTo>
                      <a:pt x="339" y="298"/>
                    </a:lnTo>
                    <a:lnTo>
                      <a:pt x="342" y="305"/>
                    </a:lnTo>
                    <a:lnTo>
                      <a:pt x="345" y="313"/>
                    </a:lnTo>
                    <a:lnTo>
                      <a:pt x="350" y="320"/>
                    </a:lnTo>
                    <a:lnTo>
                      <a:pt x="355" y="326"/>
                    </a:lnTo>
                    <a:lnTo>
                      <a:pt x="360" y="334"/>
                    </a:lnTo>
                    <a:lnTo>
                      <a:pt x="364" y="340"/>
                    </a:lnTo>
                    <a:lnTo>
                      <a:pt x="366" y="348"/>
                    </a:lnTo>
                    <a:lnTo>
                      <a:pt x="367" y="356"/>
                    </a:lnTo>
                    <a:lnTo>
                      <a:pt x="365" y="365"/>
                    </a:lnTo>
                    <a:lnTo>
                      <a:pt x="361" y="368"/>
                    </a:lnTo>
                    <a:lnTo>
                      <a:pt x="356" y="372"/>
                    </a:lnTo>
                    <a:lnTo>
                      <a:pt x="351" y="374"/>
                    </a:lnTo>
                    <a:lnTo>
                      <a:pt x="345" y="376"/>
                    </a:lnTo>
                    <a:lnTo>
                      <a:pt x="339" y="379"/>
                    </a:lnTo>
                    <a:lnTo>
                      <a:pt x="333" y="381"/>
                    </a:lnTo>
                    <a:lnTo>
                      <a:pt x="328" y="384"/>
                    </a:lnTo>
                    <a:lnTo>
                      <a:pt x="322" y="385"/>
                    </a:lnTo>
                    <a:lnTo>
                      <a:pt x="315" y="387"/>
                    </a:lnTo>
                    <a:lnTo>
                      <a:pt x="309" y="388"/>
                    </a:lnTo>
                    <a:lnTo>
                      <a:pt x="303" y="390"/>
                    </a:lnTo>
                    <a:lnTo>
                      <a:pt x="296" y="391"/>
                    </a:lnTo>
                    <a:lnTo>
                      <a:pt x="290" y="392"/>
                    </a:lnTo>
                    <a:lnTo>
                      <a:pt x="284" y="393"/>
                    </a:lnTo>
                    <a:lnTo>
                      <a:pt x="277" y="394"/>
                    </a:lnTo>
                    <a:lnTo>
                      <a:pt x="271" y="395"/>
                    </a:lnTo>
                    <a:lnTo>
                      <a:pt x="264" y="395"/>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26" name="Freeform 13"/>
              <p:cNvSpPr>
                <a:spLocks/>
              </p:cNvSpPr>
              <p:nvPr/>
            </p:nvSpPr>
            <p:spPr bwMode="grayWhite">
              <a:xfrm>
                <a:off x="-4636" y="4966081"/>
                <a:ext cx="814388" cy="782638"/>
              </a:xfrm>
              <a:custGeom>
                <a:avLst/>
                <a:gdLst>
                  <a:gd name="T0" fmla="*/ 111 w 513"/>
                  <a:gd name="T1" fmla="*/ 481 h 493"/>
                  <a:gd name="T2" fmla="*/ 85 w 513"/>
                  <a:gd name="T3" fmla="*/ 463 h 493"/>
                  <a:gd name="T4" fmla="*/ 64 w 513"/>
                  <a:gd name="T5" fmla="*/ 433 h 493"/>
                  <a:gd name="T6" fmla="*/ 0 w 513"/>
                  <a:gd name="T7" fmla="*/ 275 h 493"/>
                  <a:gd name="T8" fmla="*/ 3 w 513"/>
                  <a:gd name="T9" fmla="*/ 259 h 493"/>
                  <a:gd name="T10" fmla="*/ 10 w 513"/>
                  <a:gd name="T11" fmla="*/ 240 h 493"/>
                  <a:gd name="T12" fmla="*/ 21 w 513"/>
                  <a:gd name="T13" fmla="*/ 222 h 493"/>
                  <a:gd name="T14" fmla="*/ 35 w 513"/>
                  <a:gd name="T15" fmla="*/ 205 h 493"/>
                  <a:gd name="T16" fmla="*/ 49 w 513"/>
                  <a:gd name="T17" fmla="*/ 193 h 493"/>
                  <a:gd name="T18" fmla="*/ 81 w 513"/>
                  <a:gd name="T19" fmla="*/ 193 h 493"/>
                  <a:gd name="T20" fmla="*/ 112 w 513"/>
                  <a:gd name="T21" fmla="*/ 205 h 493"/>
                  <a:gd name="T22" fmla="*/ 142 w 513"/>
                  <a:gd name="T23" fmla="*/ 220 h 493"/>
                  <a:gd name="T24" fmla="*/ 169 w 513"/>
                  <a:gd name="T25" fmla="*/ 226 h 493"/>
                  <a:gd name="T26" fmla="*/ 194 w 513"/>
                  <a:gd name="T27" fmla="*/ 211 h 493"/>
                  <a:gd name="T28" fmla="*/ 212 w 513"/>
                  <a:gd name="T29" fmla="*/ 183 h 493"/>
                  <a:gd name="T30" fmla="*/ 222 w 513"/>
                  <a:gd name="T31" fmla="*/ 156 h 493"/>
                  <a:gd name="T32" fmla="*/ 213 w 513"/>
                  <a:gd name="T33" fmla="*/ 128 h 493"/>
                  <a:gd name="T34" fmla="*/ 198 w 513"/>
                  <a:gd name="T35" fmla="*/ 115 h 493"/>
                  <a:gd name="T36" fmla="*/ 178 w 513"/>
                  <a:gd name="T37" fmla="*/ 105 h 493"/>
                  <a:gd name="T38" fmla="*/ 158 w 513"/>
                  <a:gd name="T39" fmla="*/ 95 h 493"/>
                  <a:gd name="T40" fmla="*/ 142 w 513"/>
                  <a:gd name="T41" fmla="*/ 81 h 493"/>
                  <a:gd name="T42" fmla="*/ 137 w 513"/>
                  <a:gd name="T43" fmla="*/ 60 h 493"/>
                  <a:gd name="T44" fmla="*/ 146 w 513"/>
                  <a:gd name="T45" fmla="*/ 38 h 493"/>
                  <a:gd name="T46" fmla="*/ 160 w 513"/>
                  <a:gd name="T47" fmla="*/ 20 h 493"/>
                  <a:gd name="T48" fmla="*/ 176 w 513"/>
                  <a:gd name="T49" fmla="*/ 0 h 493"/>
                  <a:gd name="T50" fmla="*/ 198 w 513"/>
                  <a:gd name="T51" fmla="*/ 15 h 493"/>
                  <a:gd name="T52" fmla="*/ 224 w 513"/>
                  <a:gd name="T53" fmla="*/ 26 h 493"/>
                  <a:gd name="T54" fmla="*/ 251 w 513"/>
                  <a:gd name="T55" fmla="*/ 34 h 493"/>
                  <a:gd name="T56" fmla="*/ 279 w 513"/>
                  <a:gd name="T57" fmla="*/ 38 h 493"/>
                  <a:gd name="T58" fmla="*/ 307 w 513"/>
                  <a:gd name="T59" fmla="*/ 37 h 493"/>
                  <a:gd name="T60" fmla="*/ 285 w 513"/>
                  <a:gd name="T61" fmla="*/ 123 h 493"/>
                  <a:gd name="T62" fmla="*/ 295 w 513"/>
                  <a:gd name="T63" fmla="*/ 131 h 493"/>
                  <a:gd name="T64" fmla="*/ 308 w 513"/>
                  <a:gd name="T65" fmla="*/ 140 h 493"/>
                  <a:gd name="T66" fmla="*/ 337 w 513"/>
                  <a:gd name="T67" fmla="*/ 134 h 493"/>
                  <a:gd name="T68" fmla="*/ 357 w 513"/>
                  <a:gd name="T69" fmla="*/ 101 h 493"/>
                  <a:gd name="T70" fmla="*/ 382 w 513"/>
                  <a:gd name="T71" fmla="*/ 69 h 493"/>
                  <a:gd name="T72" fmla="*/ 395 w 513"/>
                  <a:gd name="T73" fmla="*/ 94 h 493"/>
                  <a:gd name="T74" fmla="*/ 416 w 513"/>
                  <a:gd name="T75" fmla="*/ 117 h 493"/>
                  <a:gd name="T76" fmla="*/ 441 w 513"/>
                  <a:gd name="T77" fmla="*/ 137 h 493"/>
                  <a:gd name="T78" fmla="*/ 469 w 513"/>
                  <a:gd name="T79" fmla="*/ 154 h 493"/>
                  <a:gd name="T80" fmla="*/ 501 w 513"/>
                  <a:gd name="T81" fmla="*/ 170 h 493"/>
                  <a:gd name="T82" fmla="*/ 431 w 513"/>
                  <a:gd name="T83" fmla="*/ 287 h 493"/>
                  <a:gd name="T84" fmla="*/ 316 w 513"/>
                  <a:gd name="T85" fmla="*/ 222 h 493"/>
                  <a:gd name="T86" fmla="*/ 299 w 513"/>
                  <a:gd name="T87" fmla="*/ 240 h 493"/>
                  <a:gd name="T88" fmla="*/ 283 w 513"/>
                  <a:gd name="T89" fmla="*/ 261 h 493"/>
                  <a:gd name="T90" fmla="*/ 271 w 513"/>
                  <a:gd name="T91" fmla="*/ 284 h 493"/>
                  <a:gd name="T92" fmla="*/ 262 w 513"/>
                  <a:gd name="T93" fmla="*/ 308 h 493"/>
                  <a:gd name="T94" fmla="*/ 265 w 513"/>
                  <a:gd name="T95" fmla="*/ 334 h 493"/>
                  <a:gd name="T96" fmla="*/ 290 w 513"/>
                  <a:gd name="T97" fmla="*/ 351 h 493"/>
                  <a:gd name="T98" fmla="*/ 325 w 513"/>
                  <a:gd name="T99" fmla="*/ 356 h 493"/>
                  <a:gd name="T100" fmla="*/ 360 w 513"/>
                  <a:gd name="T101" fmla="*/ 359 h 493"/>
                  <a:gd name="T102" fmla="*/ 388 w 513"/>
                  <a:gd name="T103" fmla="*/ 370 h 493"/>
                  <a:gd name="T104" fmla="*/ 400 w 513"/>
                  <a:gd name="T105" fmla="*/ 401 h 493"/>
                  <a:gd name="T106" fmla="*/ 202 w 513"/>
                  <a:gd name="T107" fmla="*/ 404 h 493"/>
                  <a:gd name="T108" fmla="*/ 162 w 513"/>
                  <a:gd name="T109" fmla="*/ 479 h 493"/>
                  <a:gd name="T110" fmla="*/ 150 w 513"/>
                  <a:gd name="T111" fmla="*/ 484 h 493"/>
                  <a:gd name="T112" fmla="*/ 138 w 513"/>
                  <a:gd name="T113" fmla="*/ 4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3" h="493">
                    <a:moveTo>
                      <a:pt x="130" y="492"/>
                    </a:moveTo>
                    <a:lnTo>
                      <a:pt x="120" y="486"/>
                    </a:lnTo>
                    <a:lnTo>
                      <a:pt x="111" y="481"/>
                    </a:lnTo>
                    <a:lnTo>
                      <a:pt x="101" y="475"/>
                    </a:lnTo>
                    <a:lnTo>
                      <a:pt x="93" y="469"/>
                    </a:lnTo>
                    <a:lnTo>
                      <a:pt x="85" y="463"/>
                    </a:lnTo>
                    <a:lnTo>
                      <a:pt x="78" y="454"/>
                    </a:lnTo>
                    <a:lnTo>
                      <a:pt x="71" y="444"/>
                    </a:lnTo>
                    <a:lnTo>
                      <a:pt x="64" y="433"/>
                    </a:lnTo>
                    <a:lnTo>
                      <a:pt x="111" y="353"/>
                    </a:lnTo>
                    <a:lnTo>
                      <a:pt x="0" y="280"/>
                    </a:lnTo>
                    <a:lnTo>
                      <a:pt x="0" y="275"/>
                    </a:lnTo>
                    <a:lnTo>
                      <a:pt x="0" y="270"/>
                    </a:lnTo>
                    <a:lnTo>
                      <a:pt x="1" y="264"/>
                    </a:lnTo>
                    <a:lnTo>
                      <a:pt x="3" y="259"/>
                    </a:lnTo>
                    <a:lnTo>
                      <a:pt x="5" y="252"/>
                    </a:lnTo>
                    <a:lnTo>
                      <a:pt x="7" y="246"/>
                    </a:lnTo>
                    <a:lnTo>
                      <a:pt x="10" y="240"/>
                    </a:lnTo>
                    <a:lnTo>
                      <a:pt x="13" y="234"/>
                    </a:lnTo>
                    <a:lnTo>
                      <a:pt x="17" y="227"/>
                    </a:lnTo>
                    <a:lnTo>
                      <a:pt x="21" y="222"/>
                    </a:lnTo>
                    <a:lnTo>
                      <a:pt x="26" y="216"/>
                    </a:lnTo>
                    <a:lnTo>
                      <a:pt x="30" y="211"/>
                    </a:lnTo>
                    <a:lnTo>
                      <a:pt x="35" y="205"/>
                    </a:lnTo>
                    <a:lnTo>
                      <a:pt x="40" y="201"/>
                    </a:lnTo>
                    <a:lnTo>
                      <a:pt x="44" y="196"/>
                    </a:lnTo>
                    <a:lnTo>
                      <a:pt x="49" y="193"/>
                    </a:lnTo>
                    <a:lnTo>
                      <a:pt x="60" y="191"/>
                    </a:lnTo>
                    <a:lnTo>
                      <a:pt x="70" y="191"/>
                    </a:lnTo>
                    <a:lnTo>
                      <a:pt x="81" y="193"/>
                    </a:lnTo>
                    <a:lnTo>
                      <a:pt x="92" y="196"/>
                    </a:lnTo>
                    <a:lnTo>
                      <a:pt x="102" y="201"/>
                    </a:lnTo>
                    <a:lnTo>
                      <a:pt x="112" y="205"/>
                    </a:lnTo>
                    <a:lnTo>
                      <a:pt x="122" y="211"/>
                    </a:lnTo>
                    <a:lnTo>
                      <a:pt x="132" y="216"/>
                    </a:lnTo>
                    <a:lnTo>
                      <a:pt x="142" y="220"/>
                    </a:lnTo>
                    <a:lnTo>
                      <a:pt x="150" y="223"/>
                    </a:lnTo>
                    <a:lnTo>
                      <a:pt x="160" y="226"/>
                    </a:lnTo>
                    <a:lnTo>
                      <a:pt x="169" y="226"/>
                    </a:lnTo>
                    <a:lnTo>
                      <a:pt x="178" y="223"/>
                    </a:lnTo>
                    <a:lnTo>
                      <a:pt x="186" y="219"/>
                    </a:lnTo>
                    <a:lnTo>
                      <a:pt x="194" y="211"/>
                    </a:lnTo>
                    <a:lnTo>
                      <a:pt x="202" y="200"/>
                    </a:lnTo>
                    <a:lnTo>
                      <a:pt x="207" y="192"/>
                    </a:lnTo>
                    <a:lnTo>
                      <a:pt x="212" y="183"/>
                    </a:lnTo>
                    <a:lnTo>
                      <a:pt x="216" y="174"/>
                    </a:lnTo>
                    <a:lnTo>
                      <a:pt x="219" y="165"/>
                    </a:lnTo>
                    <a:lnTo>
                      <a:pt x="222" y="156"/>
                    </a:lnTo>
                    <a:lnTo>
                      <a:pt x="222" y="146"/>
                    </a:lnTo>
                    <a:lnTo>
                      <a:pt x="219" y="138"/>
                    </a:lnTo>
                    <a:lnTo>
                      <a:pt x="213" y="128"/>
                    </a:lnTo>
                    <a:lnTo>
                      <a:pt x="210" y="123"/>
                    </a:lnTo>
                    <a:lnTo>
                      <a:pt x="204" y="119"/>
                    </a:lnTo>
                    <a:lnTo>
                      <a:pt x="198" y="115"/>
                    </a:lnTo>
                    <a:lnTo>
                      <a:pt x="192" y="112"/>
                    </a:lnTo>
                    <a:lnTo>
                      <a:pt x="186" y="109"/>
                    </a:lnTo>
                    <a:lnTo>
                      <a:pt x="178" y="105"/>
                    </a:lnTo>
                    <a:lnTo>
                      <a:pt x="171" y="102"/>
                    </a:lnTo>
                    <a:lnTo>
                      <a:pt x="165" y="98"/>
                    </a:lnTo>
                    <a:lnTo>
                      <a:pt x="158" y="95"/>
                    </a:lnTo>
                    <a:lnTo>
                      <a:pt x="152" y="91"/>
                    </a:lnTo>
                    <a:lnTo>
                      <a:pt x="146" y="86"/>
                    </a:lnTo>
                    <a:lnTo>
                      <a:pt x="142" y="81"/>
                    </a:lnTo>
                    <a:lnTo>
                      <a:pt x="139" y="74"/>
                    </a:lnTo>
                    <a:lnTo>
                      <a:pt x="137" y="68"/>
                    </a:lnTo>
                    <a:lnTo>
                      <a:pt x="137" y="60"/>
                    </a:lnTo>
                    <a:lnTo>
                      <a:pt x="138" y="51"/>
                    </a:lnTo>
                    <a:lnTo>
                      <a:pt x="142" y="44"/>
                    </a:lnTo>
                    <a:lnTo>
                      <a:pt x="146" y="38"/>
                    </a:lnTo>
                    <a:lnTo>
                      <a:pt x="150" y="32"/>
                    </a:lnTo>
                    <a:lnTo>
                      <a:pt x="155" y="26"/>
                    </a:lnTo>
                    <a:lnTo>
                      <a:pt x="160" y="20"/>
                    </a:lnTo>
                    <a:lnTo>
                      <a:pt x="165" y="14"/>
                    </a:lnTo>
                    <a:lnTo>
                      <a:pt x="170" y="8"/>
                    </a:lnTo>
                    <a:lnTo>
                      <a:pt x="176" y="0"/>
                    </a:lnTo>
                    <a:lnTo>
                      <a:pt x="183" y="5"/>
                    </a:lnTo>
                    <a:lnTo>
                      <a:pt x="191" y="10"/>
                    </a:lnTo>
                    <a:lnTo>
                      <a:pt x="198" y="15"/>
                    </a:lnTo>
                    <a:lnTo>
                      <a:pt x="207" y="19"/>
                    </a:lnTo>
                    <a:lnTo>
                      <a:pt x="215" y="23"/>
                    </a:lnTo>
                    <a:lnTo>
                      <a:pt x="224" y="26"/>
                    </a:lnTo>
                    <a:lnTo>
                      <a:pt x="233" y="29"/>
                    </a:lnTo>
                    <a:lnTo>
                      <a:pt x="242" y="32"/>
                    </a:lnTo>
                    <a:lnTo>
                      <a:pt x="251" y="34"/>
                    </a:lnTo>
                    <a:lnTo>
                      <a:pt x="261" y="36"/>
                    </a:lnTo>
                    <a:lnTo>
                      <a:pt x="270" y="37"/>
                    </a:lnTo>
                    <a:lnTo>
                      <a:pt x="279" y="38"/>
                    </a:lnTo>
                    <a:lnTo>
                      <a:pt x="288" y="38"/>
                    </a:lnTo>
                    <a:lnTo>
                      <a:pt x="298" y="38"/>
                    </a:lnTo>
                    <a:lnTo>
                      <a:pt x="307" y="37"/>
                    </a:lnTo>
                    <a:lnTo>
                      <a:pt x="316" y="36"/>
                    </a:lnTo>
                    <a:lnTo>
                      <a:pt x="282" y="120"/>
                    </a:lnTo>
                    <a:lnTo>
                      <a:pt x="285" y="123"/>
                    </a:lnTo>
                    <a:lnTo>
                      <a:pt x="288" y="126"/>
                    </a:lnTo>
                    <a:lnTo>
                      <a:pt x="291" y="129"/>
                    </a:lnTo>
                    <a:lnTo>
                      <a:pt x="295" y="131"/>
                    </a:lnTo>
                    <a:lnTo>
                      <a:pt x="298" y="134"/>
                    </a:lnTo>
                    <a:lnTo>
                      <a:pt x="303" y="137"/>
                    </a:lnTo>
                    <a:lnTo>
                      <a:pt x="308" y="140"/>
                    </a:lnTo>
                    <a:lnTo>
                      <a:pt x="313" y="142"/>
                    </a:lnTo>
                    <a:lnTo>
                      <a:pt x="327" y="140"/>
                    </a:lnTo>
                    <a:lnTo>
                      <a:pt x="337" y="134"/>
                    </a:lnTo>
                    <a:lnTo>
                      <a:pt x="345" y="125"/>
                    </a:lnTo>
                    <a:lnTo>
                      <a:pt x="352" y="113"/>
                    </a:lnTo>
                    <a:lnTo>
                      <a:pt x="357" y="101"/>
                    </a:lnTo>
                    <a:lnTo>
                      <a:pt x="363" y="89"/>
                    </a:lnTo>
                    <a:lnTo>
                      <a:pt x="372" y="78"/>
                    </a:lnTo>
                    <a:lnTo>
                      <a:pt x="382" y="69"/>
                    </a:lnTo>
                    <a:lnTo>
                      <a:pt x="385" y="77"/>
                    </a:lnTo>
                    <a:lnTo>
                      <a:pt x="390" y="86"/>
                    </a:lnTo>
                    <a:lnTo>
                      <a:pt x="395" y="94"/>
                    </a:lnTo>
                    <a:lnTo>
                      <a:pt x="402" y="101"/>
                    </a:lnTo>
                    <a:lnTo>
                      <a:pt x="409" y="109"/>
                    </a:lnTo>
                    <a:lnTo>
                      <a:pt x="416" y="117"/>
                    </a:lnTo>
                    <a:lnTo>
                      <a:pt x="424" y="123"/>
                    </a:lnTo>
                    <a:lnTo>
                      <a:pt x="432" y="130"/>
                    </a:lnTo>
                    <a:lnTo>
                      <a:pt x="441" y="137"/>
                    </a:lnTo>
                    <a:lnTo>
                      <a:pt x="450" y="143"/>
                    </a:lnTo>
                    <a:lnTo>
                      <a:pt x="459" y="149"/>
                    </a:lnTo>
                    <a:lnTo>
                      <a:pt x="469" y="154"/>
                    </a:lnTo>
                    <a:lnTo>
                      <a:pt x="480" y="159"/>
                    </a:lnTo>
                    <a:lnTo>
                      <a:pt x="490" y="165"/>
                    </a:lnTo>
                    <a:lnTo>
                      <a:pt x="501" y="170"/>
                    </a:lnTo>
                    <a:lnTo>
                      <a:pt x="512" y="174"/>
                    </a:lnTo>
                    <a:lnTo>
                      <a:pt x="447" y="287"/>
                    </a:lnTo>
                    <a:lnTo>
                      <a:pt x="431" y="287"/>
                    </a:lnTo>
                    <a:lnTo>
                      <a:pt x="328" y="211"/>
                    </a:lnTo>
                    <a:lnTo>
                      <a:pt x="322" y="216"/>
                    </a:lnTo>
                    <a:lnTo>
                      <a:pt x="316" y="222"/>
                    </a:lnTo>
                    <a:lnTo>
                      <a:pt x="311" y="227"/>
                    </a:lnTo>
                    <a:lnTo>
                      <a:pt x="305" y="234"/>
                    </a:lnTo>
                    <a:lnTo>
                      <a:pt x="299" y="240"/>
                    </a:lnTo>
                    <a:lnTo>
                      <a:pt x="293" y="247"/>
                    </a:lnTo>
                    <a:lnTo>
                      <a:pt x="288" y="253"/>
                    </a:lnTo>
                    <a:lnTo>
                      <a:pt x="283" y="261"/>
                    </a:lnTo>
                    <a:lnTo>
                      <a:pt x="279" y="268"/>
                    </a:lnTo>
                    <a:lnTo>
                      <a:pt x="275" y="276"/>
                    </a:lnTo>
                    <a:lnTo>
                      <a:pt x="271" y="284"/>
                    </a:lnTo>
                    <a:lnTo>
                      <a:pt x="267" y="292"/>
                    </a:lnTo>
                    <a:lnTo>
                      <a:pt x="265" y="300"/>
                    </a:lnTo>
                    <a:lnTo>
                      <a:pt x="262" y="308"/>
                    </a:lnTo>
                    <a:lnTo>
                      <a:pt x="261" y="316"/>
                    </a:lnTo>
                    <a:lnTo>
                      <a:pt x="259" y="324"/>
                    </a:lnTo>
                    <a:lnTo>
                      <a:pt x="265" y="334"/>
                    </a:lnTo>
                    <a:lnTo>
                      <a:pt x="272" y="342"/>
                    </a:lnTo>
                    <a:lnTo>
                      <a:pt x="281" y="347"/>
                    </a:lnTo>
                    <a:lnTo>
                      <a:pt x="290" y="351"/>
                    </a:lnTo>
                    <a:lnTo>
                      <a:pt x="302" y="353"/>
                    </a:lnTo>
                    <a:lnTo>
                      <a:pt x="313" y="355"/>
                    </a:lnTo>
                    <a:lnTo>
                      <a:pt x="325" y="356"/>
                    </a:lnTo>
                    <a:lnTo>
                      <a:pt x="337" y="357"/>
                    </a:lnTo>
                    <a:lnTo>
                      <a:pt x="348" y="357"/>
                    </a:lnTo>
                    <a:lnTo>
                      <a:pt x="360" y="359"/>
                    </a:lnTo>
                    <a:lnTo>
                      <a:pt x="370" y="361"/>
                    </a:lnTo>
                    <a:lnTo>
                      <a:pt x="380" y="365"/>
                    </a:lnTo>
                    <a:lnTo>
                      <a:pt x="388" y="370"/>
                    </a:lnTo>
                    <a:lnTo>
                      <a:pt x="394" y="378"/>
                    </a:lnTo>
                    <a:lnTo>
                      <a:pt x="399" y="387"/>
                    </a:lnTo>
                    <a:lnTo>
                      <a:pt x="400" y="401"/>
                    </a:lnTo>
                    <a:lnTo>
                      <a:pt x="347" y="480"/>
                    </a:lnTo>
                    <a:lnTo>
                      <a:pt x="225" y="398"/>
                    </a:lnTo>
                    <a:lnTo>
                      <a:pt x="202" y="404"/>
                    </a:lnTo>
                    <a:lnTo>
                      <a:pt x="168" y="477"/>
                    </a:lnTo>
                    <a:lnTo>
                      <a:pt x="165" y="478"/>
                    </a:lnTo>
                    <a:lnTo>
                      <a:pt x="162" y="479"/>
                    </a:lnTo>
                    <a:lnTo>
                      <a:pt x="158" y="481"/>
                    </a:lnTo>
                    <a:lnTo>
                      <a:pt x="154" y="483"/>
                    </a:lnTo>
                    <a:lnTo>
                      <a:pt x="150" y="484"/>
                    </a:lnTo>
                    <a:lnTo>
                      <a:pt x="146" y="487"/>
                    </a:lnTo>
                    <a:lnTo>
                      <a:pt x="142" y="489"/>
                    </a:lnTo>
                    <a:lnTo>
                      <a:pt x="138" y="492"/>
                    </a:lnTo>
                    <a:lnTo>
                      <a:pt x="130" y="492"/>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27" name="Freeform 14"/>
              <p:cNvSpPr>
                <a:spLocks/>
              </p:cNvSpPr>
              <p:nvPr/>
            </p:nvSpPr>
            <p:spPr bwMode="grayWhite">
              <a:xfrm>
                <a:off x="616077" y="5509006"/>
                <a:ext cx="812800" cy="808038"/>
              </a:xfrm>
              <a:custGeom>
                <a:avLst/>
                <a:gdLst>
                  <a:gd name="T0" fmla="*/ 67 w 512"/>
                  <a:gd name="T1" fmla="*/ 492 h 509"/>
                  <a:gd name="T2" fmla="*/ 45 w 512"/>
                  <a:gd name="T3" fmla="*/ 451 h 509"/>
                  <a:gd name="T4" fmla="*/ 68 w 512"/>
                  <a:gd name="T5" fmla="*/ 418 h 509"/>
                  <a:gd name="T6" fmla="*/ 106 w 512"/>
                  <a:gd name="T7" fmla="*/ 391 h 509"/>
                  <a:gd name="T8" fmla="*/ 105 w 512"/>
                  <a:gd name="T9" fmla="*/ 352 h 509"/>
                  <a:gd name="T10" fmla="*/ 79 w 512"/>
                  <a:gd name="T11" fmla="*/ 324 h 509"/>
                  <a:gd name="T12" fmla="*/ 44 w 512"/>
                  <a:gd name="T13" fmla="*/ 302 h 509"/>
                  <a:gd name="T14" fmla="*/ 7 w 512"/>
                  <a:gd name="T15" fmla="*/ 280 h 509"/>
                  <a:gd name="T16" fmla="*/ 2 w 512"/>
                  <a:gd name="T17" fmla="*/ 258 h 509"/>
                  <a:gd name="T18" fmla="*/ 13 w 512"/>
                  <a:gd name="T19" fmla="*/ 239 h 509"/>
                  <a:gd name="T20" fmla="*/ 29 w 512"/>
                  <a:gd name="T21" fmla="*/ 220 h 509"/>
                  <a:gd name="T22" fmla="*/ 43 w 512"/>
                  <a:gd name="T23" fmla="*/ 201 h 509"/>
                  <a:gd name="T24" fmla="*/ 65 w 512"/>
                  <a:gd name="T25" fmla="*/ 184 h 509"/>
                  <a:gd name="T26" fmla="*/ 100 w 512"/>
                  <a:gd name="T27" fmla="*/ 191 h 509"/>
                  <a:gd name="T28" fmla="*/ 124 w 512"/>
                  <a:gd name="T29" fmla="*/ 210 h 509"/>
                  <a:gd name="T30" fmla="*/ 150 w 512"/>
                  <a:gd name="T31" fmla="*/ 233 h 509"/>
                  <a:gd name="T32" fmla="*/ 179 w 512"/>
                  <a:gd name="T33" fmla="*/ 232 h 509"/>
                  <a:gd name="T34" fmla="*/ 207 w 512"/>
                  <a:gd name="T35" fmla="*/ 223 h 509"/>
                  <a:gd name="T36" fmla="*/ 230 w 512"/>
                  <a:gd name="T37" fmla="*/ 198 h 509"/>
                  <a:gd name="T38" fmla="*/ 242 w 512"/>
                  <a:gd name="T39" fmla="*/ 165 h 509"/>
                  <a:gd name="T40" fmla="*/ 226 w 512"/>
                  <a:gd name="T41" fmla="*/ 143 h 509"/>
                  <a:gd name="T42" fmla="*/ 203 w 512"/>
                  <a:gd name="T43" fmla="*/ 132 h 509"/>
                  <a:gd name="T44" fmla="*/ 176 w 512"/>
                  <a:gd name="T45" fmla="*/ 122 h 509"/>
                  <a:gd name="T46" fmla="*/ 153 w 512"/>
                  <a:gd name="T47" fmla="*/ 111 h 509"/>
                  <a:gd name="T48" fmla="*/ 142 w 512"/>
                  <a:gd name="T49" fmla="*/ 80 h 509"/>
                  <a:gd name="T50" fmla="*/ 163 w 512"/>
                  <a:gd name="T51" fmla="*/ 50 h 509"/>
                  <a:gd name="T52" fmla="*/ 187 w 512"/>
                  <a:gd name="T53" fmla="*/ 36 h 509"/>
                  <a:gd name="T54" fmla="*/ 211 w 512"/>
                  <a:gd name="T55" fmla="*/ 18 h 509"/>
                  <a:gd name="T56" fmla="*/ 243 w 512"/>
                  <a:gd name="T57" fmla="*/ 28 h 509"/>
                  <a:gd name="T58" fmla="*/ 277 w 512"/>
                  <a:gd name="T59" fmla="*/ 54 h 509"/>
                  <a:gd name="T60" fmla="*/ 314 w 512"/>
                  <a:gd name="T61" fmla="*/ 72 h 509"/>
                  <a:gd name="T62" fmla="*/ 355 w 512"/>
                  <a:gd name="T63" fmla="*/ 68 h 509"/>
                  <a:gd name="T64" fmla="*/ 382 w 512"/>
                  <a:gd name="T65" fmla="*/ 36 h 509"/>
                  <a:gd name="T66" fmla="*/ 411 w 512"/>
                  <a:gd name="T67" fmla="*/ 3 h 509"/>
                  <a:gd name="T68" fmla="*/ 453 w 512"/>
                  <a:gd name="T69" fmla="*/ 10 h 509"/>
                  <a:gd name="T70" fmla="*/ 486 w 512"/>
                  <a:gd name="T71" fmla="*/ 36 h 509"/>
                  <a:gd name="T72" fmla="*/ 489 w 512"/>
                  <a:gd name="T73" fmla="*/ 68 h 509"/>
                  <a:gd name="T74" fmla="*/ 466 w 512"/>
                  <a:gd name="T75" fmla="*/ 88 h 509"/>
                  <a:gd name="T76" fmla="*/ 437 w 512"/>
                  <a:gd name="T77" fmla="*/ 107 h 509"/>
                  <a:gd name="T78" fmla="*/ 422 w 512"/>
                  <a:gd name="T79" fmla="*/ 133 h 509"/>
                  <a:gd name="T80" fmla="*/ 419 w 512"/>
                  <a:gd name="T81" fmla="*/ 317 h 509"/>
                  <a:gd name="T82" fmla="*/ 388 w 512"/>
                  <a:gd name="T83" fmla="*/ 302 h 509"/>
                  <a:gd name="T84" fmla="*/ 364 w 512"/>
                  <a:gd name="T85" fmla="*/ 273 h 509"/>
                  <a:gd name="T86" fmla="*/ 336 w 512"/>
                  <a:gd name="T87" fmla="*/ 250 h 509"/>
                  <a:gd name="T88" fmla="*/ 299 w 512"/>
                  <a:gd name="T89" fmla="*/ 252 h 509"/>
                  <a:gd name="T90" fmla="*/ 275 w 512"/>
                  <a:gd name="T91" fmla="*/ 270 h 509"/>
                  <a:gd name="T92" fmla="*/ 255 w 512"/>
                  <a:gd name="T93" fmla="*/ 294 h 509"/>
                  <a:gd name="T94" fmla="*/ 242 w 512"/>
                  <a:gd name="T95" fmla="*/ 323 h 509"/>
                  <a:gd name="T96" fmla="*/ 241 w 512"/>
                  <a:gd name="T97" fmla="*/ 353 h 509"/>
                  <a:gd name="T98" fmla="*/ 257 w 512"/>
                  <a:gd name="T99" fmla="*/ 364 h 509"/>
                  <a:gd name="T100" fmla="*/ 279 w 512"/>
                  <a:gd name="T101" fmla="*/ 368 h 509"/>
                  <a:gd name="T102" fmla="*/ 304 w 512"/>
                  <a:gd name="T103" fmla="*/ 370 h 509"/>
                  <a:gd name="T104" fmla="*/ 330 w 512"/>
                  <a:gd name="T105" fmla="*/ 376 h 509"/>
                  <a:gd name="T106" fmla="*/ 353 w 512"/>
                  <a:gd name="T107" fmla="*/ 407 h 509"/>
                  <a:gd name="T108" fmla="*/ 352 w 512"/>
                  <a:gd name="T109" fmla="*/ 443 h 509"/>
                  <a:gd name="T110" fmla="*/ 334 w 512"/>
                  <a:gd name="T111" fmla="*/ 462 h 509"/>
                  <a:gd name="T112" fmla="*/ 311 w 512"/>
                  <a:gd name="T113" fmla="*/ 479 h 509"/>
                  <a:gd name="T114" fmla="*/ 278 w 512"/>
                  <a:gd name="T115" fmla="*/ 465 h 509"/>
                  <a:gd name="T116" fmla="*/ 241 w 512"/>
                  <a:gd name="T117" fmla="*/ 445 h 509"/>
                  <a:gd name="T118" fmla="*/ 202 w 512"/>
                  <a:gd name="T119" fmla="*/ 432 h 509"/>
                  <a:gd name="T120" fmla="*/ 98 w 512"/>
                  <a:gd name="T121" fmla="*/ 508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12" h="509">
                    <a:moveTo>
                      <a:pt x="98" y="508"/>
                    </a:moveTo>
                    <a:lnTo>
                      <a:pt x="86" y="504"/>
                    </a:lnTo>
                    <a:lnTo>
                      <a:pt x="76" y="498"/>
                    </a:lnTo>
                    <a:lnTo>
                      <a:pt x="67" y="492"/>
                    </a:lnTo>
                    <a:lnTo>
                      <a:pt x="60" y="483"/>
                    </a:lnTo>
                    <a:lnTo>
                      <a:pt x="53" y="474"/>
                    </a:lnTo>
                    <a:lnTo>
                      <a:pt x="49" y="463"/>
                    </a:lnTo>
                    <a:lnTo>
                      <a:pt x="45" y="451"/>
                    </a:lnTo>
                    <a:lnTo>
                      <a:pt x="43" y="439"/>
                    </a:lnTo>
                    <a:lnTo>
                      <a:pt x="49" y="432"/>
                    </a:lnTo>
                    <a:lnTo>
                      <a:pt x="58" y="425"/>
                    </a:lnTo>
                    <a:lnTo>
                      <a:pt x="68" y="418"/>
                    </a:lnTo>
                    <a:lnTo>
                      <a:pt x="78" y="413"/>
                    </a:lnTo>
                    <a:lnTo>
                      <a:pt x="88" y="407"/>
                    </a:lnTo>
                    <a:lnTo>
                      <a:pt x="98" y="399"/>
                    </a:lnTo>
                    <a:lnTo>
                      <a:pt x="106" y="391"/>
                    </a:lnTo>
                    <a:lnTo>
                      <a:pt x="113" y="380"/>
                    </a:lnTo>
                    <a:lnTo>
                      <a:pt x="112" y="370"/>
                    </a:lnTo>
                    <a:lnTo>
                      <a:pt x="109" y="360"/>
                    </a:lnTo>
                    <a:lnTo>
                      <a:pt x="105" y="352"/>
                    </a:lnTo>
                    <a:lnTo>
                      <a:pt x="100" y="344"/>
                    </a:lnTo>
                    <a:lnTo>
                      <a:pt x="93" y="337"/>
                    </a:lnTo>
                    <a:lnTo>
                      <a:pt x="87" y="330"/>
                    </a:lnTo>
                    <a:lnTo>
                      <a:pt x="79" y="324"/>
                    </a:lnTo>
                    <a:lnTo>
                      <a:pt x="71" y="318"/>
                    </a:lnTo>
                    <a:lnTo>
                      <a:pt x="62" y="313"/>
                    </a:lnTo>
                    <a:lnTo>
                      <a:pt x="53" y="308"/>
                    </a:lnTo>
                    <a:lnTo>
                      <a:pt x="44" y="302"/>
                    </a:lnTo>
                    <a:lnTo>
                      <a:pt x="35" y="297"/>
                    </a:lnTo>
                    <a:lnTo>
                      <a:pt x="25" y="291"/>
                    </a:lnTo>
                    <a:lnTo>
                      <a:pt x="17" y="286"/>
                    </a:lnTo>
                    <a:lnTo>
                      <a:pt x="7" y="280"/>
                    </a:lnTo>
                    <a:lnTo>
                      <a:pt x="0" y="273"/>
                    </a:lnTo>
                    <a:lnTo>
                      <a:pt x="0" y="268"/>
                    </a:lnTo>
                    <a:lnTo>
                      <a:pt x="0" y="263"/>
                    </a:lnTo>
                    <a:lnTo>
                      <a:pt x="2" y="258"/>
                    </a:lnTo>
                    <a:lnTo>
                      <a:pt x="4" y="253"/>
                    </a:lnTo>
                    <a:lnTo>
                      <a:pt x="7" y="248"/>
                    </a:lnTo>
                    <a:lnTo>
                      <a:pt x="10" y="244"/>
                    </a:lnTo>
                    <a:lnTo>
                      <a:pt x="13" y="239"/>
                    </a:lnTo>
                    <a:lnTo>
                      <a:pt x="17" y="234"/>
                    </a:lnTo>
                    <a:lnTo>
                      <a:pt x="20" y="230"/>
                    </a:lnTo>
                    <a:lnTo>
                      <a:pt x="24" y="225"/>
                    </a:lnTo>
                    <a:lnTo>
                      <a:pt x="29" y="220"/>
                    </a:lnTo>
                    <a:lnTo>
                      <a:pt x="32" y="216"/>
                    </a:lnTo>
                    <a:lnTo>
                      <a:pt x="37" y="210"/>
                    </a:lnTo>
                    <a:lnTo>
                      <a:pt x="40" y="205"/>
                    </a:lnTo>
                    <a:lnTo>
                      <a:pt x="43" y="201"/>
                    </a:lnTo>
                    <a:lnTo>
                      <a:pt x="46" y="195"/>
                    </a:lnTo>
                    <a:lnTo>
                      <a:pt x="51" y="190"/>
                    </a:lnTo>
                    <a:lnTo>
                      <a:pt x="58" y="186"/>
                    </a:lnTo>
                    <a:lnTo>
                      <a:pt x="65" y="184"/>
                    </a:lnTo>
                    <a:lnTo>
                      <a:pt x="73" y="184"/>
                    </a:lnTo>
                    <a:lnTo>
                      <a:pt x="82" y="186"/>
                    </a:lnTo>
                    <a:lnTo>
                      <a:pt x="91" y="187"/>
                    </a:lnTo>
                    <a:lnTo>
                      <a:pt x="100" y="191"/>
                    </a:lnTo>
                    <a:lnTo>
                      <a:pt x="109" y="195"/>
                    </a:lnTo>
                    <a:lnTo>
                      <a:pt x="114" y="199"/>
                    </a:lnTo>
                    <a:lnTo>
                      <a:pt x="120" y="205"/>
                    </a:lnTo>
                    <a:lnTo>
                      <a:pt x="124" y="210"/>
                    </a:lnTo>
                    <a:lnTo>
                      <a:pt x="130" y="216"/>
                    </a:lnTo>
                    <a:lnTo>
                      <a:pt x="136" y="222"/>
                    </a:lnTo>
                    <a:lnTo>
                      <a:pt x="143" y="228"/>
                    </a:lnTo>
                    <a:lnTo>
                      <a:pt x="150" y="233"/>
                    </a:lnTo>
                    <a:lnTo>
                      <a:pt x="160" y="237"/>
                    </a:lnTo>
                    <a:lnTo>
                      <a:pt x="166" y="236"/>
                    </a:lnTo>
                    <a:lnTo>
                      <a:pt x="173" y="234"/>
                    </a:lnTo>
                    <a:lnTo>
                      <a:pt x="179" y="232"/>
                    </a:lnTo>
                    <a:lnTo>
                      <a:pt x="186" y="230"/>
                    </a:lnTo>
                    <a:lnTo>
                      <a:pt x="193" y="228"/>
                    </a:lnTo>
                    <a:lnTo>
                      <a:pt x="200" y="225"/>
                    </a:lnTo>
                    <a:lnTo>
                      <a:pt x="207" y="223"/>
                    </a:lnTo>
                    <a:lnTo>
                      <a:pt x="215" y="220"/>
                    </a:lnTo>
                    <a:lnTo>
                      <a:pt x="218" y="213"/>
                    </a:lnTo>
                    <a:lnTo>
                      <a:pt x="224" y="205"/>
                    </a:lnTo>
                    <a:lnTo>
                      <a:pt x="230" y="198"/>
                    </a:lnTo>
                    <a:lnTo>
                      <a:pt x="235" y="190"/>
                    </a:lnTo>
                    <a:lnTo>
                      <a:pt x="239" y="182"/>
                    </a:lnTo>
                    <a:lnTo>
                      <a:pt x="242" y="174"/>
                    </a:lnTo>
                    <a:lnTo>
                      <a:pt x="242" y="165"/>
                    </a:lnTo>
                    <a:lnTo>
                      <a:pt x="238" y="156"/>
                    </a:lnTo>
                    <a:lnTo>
                      <a:pt x="235" y="151"/>
                    </a:lnTo>
                    <a:lnTo>
                      <a:pt x="230" y="147"/>
                    </a:lnTo>
                    <a:lnTo>
                      <a:pt x="226" y="143"/>
                    </a:lnTo>
                    <a:lnTo>
                      <a:pt x="220" y="140"/>
                    </a:lnTo>
                    <a:lnTo>
                      <a:pt x="215" y="136"/>
                    </a:lnTo>
                    <a:lnTo>
                      <a:pt x="209" y="134"/>
                    </a:lnTo>
                    <a:lnTo>
                      <a:pt x="203" y="132"/>
                    </a:lnTo>
                    <a:lnTo>
                      <a:pt x="196" y="129"/>
                    </a:lnTo>
                    <a:lnTo>
                      <a:pt x="189" y="127"/>
                    </a:lnTo>
                    <a:lnTo>
                      <a:pt x="183" y="125"/>
                    </a:lnTo>
                    <a:lnTo>
                      <a:pt x="176" y="122"/>
                    </a:lnTo>
                    <a:lnTo>
                      <a:pt x="170" y="121"/>
                    </a:lnTo>
                    <a:lnTo>
                      <a:pt x="164" y="117"/>
                    </a:lnTo>
                    <a:lnTo>
                      <a:pt x="158" y="114"/>
                    </a:lnTo>
                    <a:lnTo>
                      <a:pt x="153" y="111"/>
                    </a:lnTo>
                    <a:lnTo>
                      <a:pt x="148" y="106"/>
                    </a:lnTo>
                    <a:lnTo>
                      <a:pt x="143" y="98"/>
                    </a:lnTo>
                    <a:lnTo>
                      <a:pt x="142" y="90"/>
                    </a:lnTo>
                    <a:lnTo>
                      <a:pt x="142" y="80"/>
                    </a:lnTo>
                    <a:lnTo>
                      <a:pt x="145" y="72"/>
                    </a:lnTo>
                    <a:lnTo>
                      <a:pt x="149" y="64"/>
                    </a:lnTo>
                    <a:lnTo>
                      <a:pt x="156" y="57"/>
                    </a:lnTo>
                    <a:lnTo>
                      <a:pt x="163" y="50"/>
                    </a:lnTo>
                    <a:lnTo>
                      <a:pt x="172" y="46"/>
                    </a:lnTo>
                    <a:lnTo>
                      <a:pt x="177" y="43"/>
                    </a:lnTo>
                    <a:lnTo>
                      <a:pt x="183" y="39"/>
                    </a:lnTo>
                    <a:lnTo>
                      <a:pt x="187" y="36"/>
                    </a:lnTo>
                    <a:lnTo>
                      <a:pt x="193" y="31"/>
                    </a:lnTo>
                    <a:lnTo>
                      <a:pt x="199" y="27"/>
                    </a:lnTo>
                    <a:lnTo>
                      <a:pt x="205" y="23"/>
                    </a:lnTo>
                    <a:lnTo>
                      <a:pt x="211" y="18"/>
                    </a:lnTo>
                    <a:lnTo>
                      <a:pt x="218" y="14"/>
                    </a:lnTo>
                    <a:lnTo>
                      <a:pt x="226" y="18"/>
                    </a:lnTo>
                    <a:lnTo>
                      <a:pt x="235" y="22"/>
                    </a:lnTo>
                    <a:lnTo>
                      <a:pt x="243" y="28"/>
                    </a:lnTo>
                    <a:lnTo>
                      <a:pt x="251" y="34"/>
                    </a:lnTo>
                    <a:lnTo>
                      <a:pt x="259" y="40"/>
                    </a:lnTo>
                    <a:lnTo>
                      <a:pt x="267" y="47"/>
                    </a:lnTo>
                    <a:lnTo>
                      <a:pt x="277" y="54"/>
                    </a:lnTo>
                    <a:lnTo>
                      <a:pt x="286" y="60"/>
                    </a:lnTo>
                    <a:lnTo>
                      <a:pt x="294" y="65"/>
                    </a:lnTo>
                    <a:lnTo>
                      <a:pt x="304" y="69"/>
                    </a:lnTo>
                    <a:lnTo>
                      <a:pt x="314" y="72"/>
                    </a:lnTo>
                    <a:lnTo>
                      <a:pt x="324" y="75"/>
                    </a:lnTo>
                    <a:lnTo>
                      <a:pt x="334" y="74"/>
                    </a:lnTo>
                    <a:lnTo>
                      <a:pt x="344" y="72"/>
                    </a:lnTo>
                    <a:lnTo>
                      <a:pt x="355" y="68"/>
                    </a:lnTo>
                    <a:lnTo>
                      <a:pt x="367" y="60"/>
                    </a:lnTo>
                    <a:lnTo>
                      <a:pt x="373" y="54"/>
                    </a:lnTo>
                    <a:lnTo>
                      <a:pt x="378" y="46"/>
                    </a:lnTo>
                    <a:lnTo>
                      <a:pt x="382" y="36"/>
                    </a:lnTo>
                    <a:lnTo>
                      <a:pt x="387" y="27"/>
                    </a:lnTo>
                    <a:lnTo>
                      <a:pt x="393" y="18"/>
                    </a:lnTo>
                    <a:lnTo>
                      <a:pt x="401" y="10"/>
                    </a:lnTo>
                    <a:lnTo>
                      <a:pt x="411" y="3"/>
                    </a:lnTo>
                    <a:lnTo>
                      <a:pt x="422" y="0"/>
                    </a:lnTo>
                    <a:lnTo>
                      <a:pt x="432" y="3"/>
                    </a:lnTo>
                    <a:lnTo>
                      <a:pt x="442" y="6"/>
                    </a:lnTo>
                    <a:lnTo>
                      <a:pt x="453" y="10"/>
                    </a:lnTo>
                    <a:lnTo>
                      <a:pt x="463" y="15"/>
                    </a:lnTo>
                    <a:lnTo>
                      <a:pt x="472" y="21"/>
                    </a:lnTo>
                    <a:lnTo>
                      <a:pt x="479" y="28"/>
                    </a:lnTo>
                    <a:lnTo>
                      <a:pt x="486" y="36"/>
                    </a:lnTo>
                    <a:lnTo>
                      <a:pt x="492" y="46"/>
                    </a:lnTo>
                    <a:lnTo>
                      <a:pt x="493" y="54"/>
                    </a:lnTo>
                    <a:lnTo>
                      <a:pt x="492" y="61"/>
                    </a:lnTo>
                    <a:lnTo>
                      <a:pt x="489" y="68"/>
                    </a:lnTo>
                    <a:lnTo>
                      <a:pt x="485" y="73"/>
                    </a:lnTo>
                    <a:lnTo>
                      <a:pt x="479" y="79"/>
                    </a:lnTo>
                    <a:lnTo>
                      <a:pt x="473" y="83"/>
                    </a:lnTo>
                    <a:lnTo>
                      <a:pt x="466" y="88"/>
                    </a:lnTo>
                    <a:lnTo>
                      <a:pt x="458" y="93"/>
                    </a:lnTo>
                    <a:lnTo>
                      <a:pt x="451" y="97"/>
                    </a:lnTo>
                    <a:lnTo>
                      <a:pt x="443" y="101"/>
                    </a:lnTo>
                    <a:lnTo>
                      <a:pt x="437" y="107"/>
                    </a:lnTo>
                    <a:lnTo>
                      <a:pt x="431" y="112"/>
                    </a:lnTo>
                    <a:lnTo>
                      <a:pt x="427" y="118"/>
                    </a:lnTo>
                    <a:lnTo>
                      <a:pt x="423" y="125"/>
                    </a:lnTo>
                    <a:lnTo>
                      <a:pt x="422" y="133"/>
                    </a:lnTo>
                    <a:lnTo>
                      <a:pt x="422" y="142"/>
                    </a:lnTo>
                    <a:lnTo>
                      <a:pt x="511" y="227"/>
                    </a:lnTo>
                    <a:lnTo>
                      <a:pt x="429" y="316"/>
                    </a:lnTo>
                    <a:lnTo>
                      <a:pt x="419" y="317"/>
                    </a:lnTo>
                    <a:lnTo>
                      <a:pt x="411" y="315"/>
                    </a:lnTo>
                    <a:lnTo>
                      <a:pt x="402" y="312"/>
                    </a:lnTo>
                    <a:lnTo>
                      <a:pt x="395" y="308"/>
                    </a:lnTo>
                    <a:lnTo>
                      <a:pt x="388" y="302"/>
                    </a:lnTo>
                    <a:lnTo>
                      <a:pt x="382" y="295"/>
                    </a:lnTo>
                    <a:lnTo>
                      <a:pt x="376" y="288"/>
                    </a:lnTo>
                    <a:lnTo>
                      <a:pt x="370" y="281"/>
                    </a:lnTo>
                    <a:lnTo>
                      <a:pt x="364" y="273"/>
                    </a:lnTo>
                    <a:lnTo>
                      <a:pt x="358" y="266"/>
                    </a:lnTo>
                    <a:lnTo>
                      <a:pt x="351" y="260"/>
                    </a:lnTo>
                    <a:lnTo>
                      <a:pt x="344" y="255"/>
                    </a:lnTo>
                    <a:lnTo>
                      <a:pt x="336" y="250"/>
                    </a:lnTo>
                    <a:lnTo>
                      <a:pt x="327" y="248"/>
                    </a:lnTo>
                    <a:lnTo>
                      <a:pt x="317" y="247"/>
                    </a:lnTo>
                    <a:lnTo>
                      <a:pt x="305" y="248"/>
                    </a:lnTo>
                    <a:lnTo>
                      <a:pt x="299" y="252"/>
                    </a:lnTo>
                    <a:lnTo>
                      <a:pt x="293" y="255"/>
                    </a:lnTo>
                    <a:lnTo>
                      <a:pt x="287" y="260"/>
                    </a:lnTo>
                    <a:lnTo>
                      <a:pt x="281" y="265"/>
                    </a:lnTo>
                    <a:lnTo>
                      <a:pt x="275" y="270"/>
                    </a:lnTo>
                    <a:lnTo>
                      <a:pt x="270" y="275"/>
                    </a:lnTo>
                    <a:lnTo>
                      <a:pt x="265" y="281"/>
                    </a:lnTo>
                    <a:lnTo>
                      <a:pt x="260" y="288"/>
                    </a:lnTo>
                    <a:lnTo>
                      <a:pt x="255" y="294"/>
                    </a:lnTo>
                    <a:lnTo>
                      <a:pt x="251" y="300"/>
                    </a:lnTo>
                    <a:lnTo>
                      <a:pt x="247" y="308"/>
                    </a:lnTo>
                    <a:lnTo>
                      <a:pt x="244" y="315"/>
                    </a:lnTo>
                    <a:lnTo>
                      <a:pt x="242" y="323"/>
                    </a:lnTo>
                    <a:lnTo>
                      <a:pt x="239" y="331"/>
                    </a:lnTo>
                    <a:lnTo>
                      <a:pt x="238" y="339"/>
                    </a:lnTo>
                    <a:lnTo>
                      <a:pt x="238" y="348"/>
                    </a:lnTo>
                    <a:lnTo>
                      <a:pt x="241" y="353"/>
                    </a:lnTo>
                    <a:lnTo>
                      <a:pt x="244" y="356"/>
                    </a:lnTo>
                    <a:lnTo>
                      <a:pt x="248" y="360"/>
                    </a:lnTo>
                    <a:lnTo>
                      <a:pt x="252" y="362"/>
                    </a:lnTo>
                    <a:lnTo>
                      <a:pt x="257" y="364"/>
                    </a:lnTo>
                    <a:lnTo>
                      <a:pt x="262" y="366"/>
                    </a:lnTo>
                    <a:lnTo>
                      <a:pt x="267" y="367"/>
                    </a:lnTo>
                    <a:lnTo>
                      <a:pt x="274" y="368"/>
                    </a:lnTo>
                    <a:lnTo>
                      <a:pt x="279" y="368"/>
                    </a:lnTo>
                    <a:lnTo>
                      <a:pt x="285" y="369"/>
                    </a:lnTo>
                    <a:lnTo>
                      <a:pt x="292" y="370"/>
                    </a:lnTo>
                    <a:lnTo>
                      <a:pt x="298" y="370"/>
                    </a:lnTo>
                    <a:lnTo>
                      <a:pt x="304" y="370"/>
                    </a:lnTo>
                    <a:lnTo>
                      <a:pt x="309" y="371"/>
                    </a:lnTo>
                    <a:lnTo>
                      <a:pt x="315" y="371"/>
                    </a:lnTo>
                    <a:lnTo>
                      <a:pt x="320" y="373"/>
                    </a:lnTo>
                    <a:lnTo>
                      <a:pt x="330" y="376"/>
                    </a:lnTo>
                    <a:lnTo>
                      <a:pt x="337" y="382"/>
                    </a:lnTo>
                    <a:lnTo>
                      <a:pt x="344" y="389"/>
                    </a:lnTo>
                    <a:lnTo>
                      <a:pt x="349" y="398"/>
                    </a:lnTo>
                    <a:lnTo>
                      <a:pt x="353" y="407"/>
                    </a:lnTo>
                    <a:lnTo>
                      <a:pt x="355" y="417"/>
                    </a:lnTo>
                    <a:lnTo>
                      <a:pt x="356" y="427"/>
                    </a:lnTo>
                    <a:lnTo>
                      <a:pt x="355" y="436"/>
                    </a:lnTo>
                    <a:lnTo>
                      <a:pt x="352" y="443"/>
                    </a:lnTo>
                    <a:lnTo>
                      <a:pt x="348" y="448"/>
                    </a:lnTo>
                    <a:lnTo>
                      <a:pt x="343" y="453"/>
                    </a:lnTo>
                    <a:lnTo>
                      <a:pt x="339" y="458"/>
                    </a:lnTo>
                    <a:lnTo>
                      <a:pt x="334" y="462"/>
                    </a:lnTo>
                    <a:lnTo>
                      <a:pt x="330" y="468"/>
                    </a:lnTo>
                    <a:lnTo>
                      <a:pt x="324" y="473"/>
                    </a:lnTo>
                    <a:lnTo>
                      <a:pt x="320" y="479"/>
                    </a:lnTo>
                    <a:lnTo>
                      <a:pt x="311" y="479"/>
                    </a:lnTo>
                    <a:lnTo>
                      <a:pt x="304" y="477"/>
                    </a:lnTo>
                    <a:lnTo>
                      <a:pt x="295" y="474"/>
                    </a:lnTo>
                    <a:lnTo>
                      <a:pt x="286" y="470"/>
                    </a:lnTo>
                    <a:lnTo>
                      <a:pt x="278" y="465"/>
                    </a:lnTo>
                    <a:lnTo>
                      <a:pt x="268" y="461"/>
                    </a:lnTo>
                    <a:lnTo>
                      <a:pt x="259" y="455"/>
                    </a:lnTo>
                    <a:lnTo>
                      <a:pt x="250" y="450"/>
                    </a:lnTo>
                    <a:lnTo>
                      <a:pt x="241" y="445"/>
                    </a:lnTo>
                    <a:lnTo>
                      <a:pt x="231" y="441"/>
                    </a:lnTo>
                    <a:lnTo>
                      <a:pt x="222" y="437"/>
                    </a:lnTo>
                    <a:lnTo>
                      <a:pt x="211" y="435"/>
                    </a:lnTo>
                    <a:lnTo>
                      <a:pt x="202" y="432"/>
                    </a:lnTo>
                    <a:lnTo>
                      <a:pt x="193" y="432"/>
                    </a:lnTo>
                    <a:lnTo>
                      <a:pt x="182" y="433"/>
                    </a:lnTo>
                    <a:lnTo>
                      <a:pt x="172" y="436"/>
                    </a:lnTo>
                    <a:lnTo>
                      <a:pt x="98" y="508"/>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28" name="Freeform 15"/>
              <p:cNvSpPr>
                <a:spLocks/>
              </p:cNvSpPr>
              <p:nvPr/>
            </p:nvSpPr>
            <p:spPr bwMode="grayWhite">
              <a:xfrm>
                <a:off x="1132014" y="6086856"/>
                <a:ext cx="814388" cy="782638"/>
              </a:xfrm>
              <a:custGeom>
                <a:avLst/>
                <a:gdLst>
                  <a:gd name="T0" fmla="*/ 111 w 513"/>
                  <a:gd name="T1" fmla="*/ 481 h 493"/>
                  <a:gd name="T2" fmla="*/ 85 w 513"/>
                  <a:gd name="T3" fmla="*/ 463 h 493"/>
                  <a:gd name="T4" fmla="*/ 64 w 513"/>
                  <a:gd name="T5" fmla="*/ 433 h 493"/>
                  <a:gd name="T6" fmla="*/ 0 w 513"/>
                  <a:gd name="T7" fmla="*/ 275 h 493"/>
                  <a:gd name="T8" fmla="*/ 3 w 513"/>
                  <a:gd name="T9" fmla="*/ 259 h 493"/>
                  <a:gd name="T10" fmla="*/ 10 w 513"/>
                  <a:gd name="T11" fmla="*/ 240 h 493"/>
                  <a:gd name="T12" fmla="*/ 21 w 513"/>
                  <a:gd name="T13" fmla="*/ 222 h 493"/>
                  <a:gd name="T14" fmla="*/ 35 w 513"/>
                  <a:gd name="T15" fmla="*/ 205 h 493"/>
                  <a:gd name="T16" fmla="*/ 49 w 513"/>
                  <a:gd name="T17" fmla="*/ 193 h 493"/>
                  <a:gd name="T18" fmla="*/ 81 w 513"/>
                  <a:gd name="T19" fmla="*/ 193 h 493"/>
                  <a:gd name="T20" fmla="*/ 112 w 513"/>
                  <a:gd name="T21" fmla="*/ 205 h 493"/>
                  <a:gd name="T22" fmla="*/ 142 w 513"/>
                  <a:gd name="T23" fmla="*/ 220 h 493"/>
                  <a:gd name="T24" fmla="*/ 169 w 513"/>
                  <a:gd name="T25" fmla="*/ 226 h 493"/>
                  <a:gd name="T26" fmla="*/ 194 w 513"/>
                  <a:gd name="T27" fmla="*/ 211 h 493"/>
                  <a:gd name="T28" fmla="*/ 212 w 513"/>
                  <a:gd name="T29" fmla="*/ 183 h 493"/>
                  <a:gd name="T30" fmla="*/ 222 w 513"/>
                  <a:gd name="T31" fmla="*/ 156 h 493"/>
                  <a:gd name="T32" fmla="*/ 213 w 513"/>
                  <a:gd name="T33" fmla="*/ 128 h 493"/>
                  <a:gd name="T34" fmla="*/ 198 w 513"/>
                  <a:gd name="T35" fmla="*/ 115 h 493"/>
                  <a:gd name="T36" fmla="*/ 178 w 513"/>
                  <a:gd name="T37" fmla="*/ 105 h 493"/>
                  <a:gd name="T38" fmla="*/ 158 w 513"/>
                  <a:gd name="T39" fmla="*/ 95 h 493"/>
                  <a:gd name="T40" fmla="*/ 142 w 513"/>
                  <a:gd name="T41" fmla="*/ 81 h 493"/>
                  <a:gd name="T42" fmla="*/ 137 w 513"/>
                  <a:gd name="T43" fmla="*/ 60 h 493"/>
                  <a:gd name="T44" fmla="*/ 146 w 513"/>
                  <a:gd name="T45" fmla="*/ 38 h 493"/>
                  <a:gd name="T46" fmla="*/ 160 w 513"/>
                  <a:gd name="T47" fmla="*/ 20 h 493"/>
                  <a:gd name="T48" fmla="*/ 176 w 513"/>
                  <a:gd name="T49" fmla="*/ 0 h 493"/>
                  <a:gd name="T50" fmla="*/ 198 w 513"/>
                  <a:gd name="T51" fmla="*/ 15 h 493"/>
                  <a:gd name="T52" fmla="*/ 224 w 513"/>
                  <a:gd name="T53" fmla="*/ 26 h 493"/>
                  <a:gd name="T54" fmla="*/ 251 w 513"/>
                  <a:gd name="T55" fmla="*/ 34 h 493"/>
                  <a:gd name="T56" fmla="*/ 279 w 513"/>
                  <a:gd name="T57" fmla="*/ 38 h 493"/>
                  <a:gd name="T58" fmla="*/ 307 w 513"/>
                  <a:gd name="T59" fmla="*/ 37 h 493"/>
                  <a:gd name="T60" fmla="*/ 285 w 513"/>
                  <a:gd name="T61" fmla="*/ 123 h 493"/>
                  <a:gd name="T62" fmla="*/ 295 w 513"/>
                  <a:gd name="T63" fmla="*/ 131 h 493"/>
                  <a:gd name="T64" fmla="*/ 308 w 513"/>
                  <a:gd name="T65" fmla="*/ 140 h 493"/>
                  <a:gd name="T66" fmla="*/ 337 w 513"/>
                  <a:gd name="T67" fmla="*/ 134 h 493"/>
                  <a:gd name="T68" fmla="*/ 357 w 513"/>
                  <a:gd name="T69" fmla="*/ 101 h 493"/>
                  <a:gd name="T70" fmla="*/ 382 w 513"/>
                  <a:gd name="T71" fmla="*/ 69 h 493"/>
                  <a:gd name="T72" fmla="*/ 395 w 513"/>
                  <a:gd name="T73" fmla="*/ 94 h 493"/>
                  <a:gd name="T74" fmla="*/ 416 w 513"/>
                  <a:gd name="T75" fmla="*/ 117 h 493"/>
                  <a:gd name="T76" fmla="*/ 441 w 513"/>
                  <a:gd name="T77" fmla="*/ 137 h 493"/>
                  <a:gd name="T78" fmla="*/ 469 w 513"/>
                  <a:gd name="T79" fmla="*/ 154 h 493"/>
                  <a:gd name="T80" fmla="*/ 501 w 513"/>
                  <a:gd name="T81" fmla="*/ 170 h 493"/>
                  <a:gd name="T82" fmla="*/ 431 w 513"/>
                  <a:gd name="T83" fmla="*/ 287 h 493"/>
                  <a:gd name="T84" fmla="*/ 316 w 513"/>
                  <a:gd name="T85" fmla="*/ 222 h 493"/>
                  <a:gd name="T86" fmla="*/ 299 w 513"/>
                  <a:gd name="T87" fmla="*/ 240 h 493"/>
                  <a:gd name="T88" fmla="*/ 283 w 513"/>
                  <a:gd name="T89" fmla="*/ 261 h 493"/>
                  <a:gd name="T90" fmla="*/ 271 w 513"/>
                  <a:gd name="T91" fmla="*/ 284 h 493"/>
                  <a:gd name="T92" fmla="*/ 262 w 513"/>
                  <a:gd name="T93" fmla="*/ 308 h 493"/>
                  <a:gd name="T94" fmla="*/ 265 w 513"/>
                  <a:gd name="T95" fmla="*/ 334 h 493"/>
                  <a:gd name="T96" fmla="*/ 290 w 513"/>
                  <a:gd name="T97" fmla="*/ 351 h 493"/>
                  <a:gd name="T98" fmla="*/ 325 w 513"/>
                  <a:gd name="T99" fmla="*/ 356 h 493"/>
                  <a:gd name="T100" fmla="*/ 360 w 513"/>
                  <a:gd name="T101" fmla="*/ 359 h 493"/>
                  <a:gd name="T102" fmla="*/ 388 w 513"/>
                  <a:gd name="T103" fmla="*/ 370 h 493"/>
                  <a:gd name="T104" fmla="*/ 400 w 513"/>
                  <a:gd name="T105" fmla="*/ 401 h 493"/>
                  <a:gd name="T106" fmla="*/ 202 w 513"/>
                  <a:gd name="T107" fmla="*/ 404 h 493"/>
                  <a:gd name="T108" fmla="*/ 162 w 513"/>
                  <a:gd name="T109" fmla="*/ 479 h 493"/>
                  <a:gd name="T110" fmla="*/ 150 w 513"/>
                  <a:gd name="T111" fmla="*/ 484 h 493"/>
                  <a:gd name="T112" fmla="*/ 138 w 513"/>
                  <a:gd name="T113" fmla="*/ 4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3" h="493">
                    <a:moveTo>
                      <a:pt x="130" y="492"/>
                    </a:moveTo>
                    <a:lnTo>
                      <a:pt x="120" y="486"/>
                    </a:lnTo>
                    <a:lnTo>
                      <a:pt x="111" y="481"/>
                    </a:lnTo>
                    <a:lnTo>
                      <a:pt x="101" y="475"/>
                    </a:lnTo>
                    <a:lnTo>
                      <a:pt x="93" y="469"/>
                    </a:lnTo>
                    <a:lnTo>
                      <a:pt x="85" y="463"/>
                    </a:lnTo>
                    <a:lnTo>
                      <a:pt x="78" y="454"/>
                    </a:lnTo>
                    <a:lnTo>
                      <a:pt x="71" y="444"/>
                    </a:lnTo>
                    <a:lnTo>
                      <a:pt x="64" y="433"/>
                    </a:lnTo>
                    <a:lnTo>
                      <a:pt x="111" y="353"/>
                    </a:lnTo>
                    <a:lnTo>
                      <a:pt x="0" y="280"/>
                    </a:lnTo>
                    <a:lnTo>
                      <a:pt x="0" y="275"/>
                    </a:lnTo>
                    <a:lnTo>
                      <a:pt x="0" y="270"/>
                    </a:lnTo>
                    <a:lnTo>
                      <a:pt x="1" y="264"/>
                    </a:lnTo>
                    <a:lnTo>
                      <a:pt x="3" y="259"/>
                    </a:lnTo>
                    <a:lnTo>
                      <a:pt x="5" y="252"/>
                    </a:lnTo>
                    <a:lnTo>
                      <a:pt x="7" y="246"/>
                    </a:lnTo>
                    <a:lnTo>
                      <a:pt x="10" y="240"/>
                    </a:lnTo>
                    <a:lnTo>
                      <a:pt x="13" y="234"/>
                    </a:lnTo>
                    <a:lnTo>
                      <a:pt x="17" y="227"/>
                    </a:lnTo>
                    <a:lnTo>
                      <a:pt x="21" y="222"/>
                    </a:lnTo>
                    <a:lnTo>
                      <a:pt x="26" y="216"/>
                    </a:lnTo>
                    <a:lnTo>
                      <a:pt x="30" y="211"/>
                    </a:lnTo>
                    <a:lnTo>
                      <a:pt x="35" y="205"/>
                    </a:lnTo>
                    <a:lnTo>
                      <a:pt x="40" y="201"/>
                    </a:lnTo>
                    <a:lnTo>
                      <a:pt x="44" y="196"/>
                    </a:lnTo>
                    <a:lnTo>
                      <a:pt x="49" y="193"/>
                    </a:lnTo>
                    <a:lnTo>
                      <a:pt x="60" y="191"/>
                    </a:lnTo>
                    <a:lnTo>
                      <a:pt x="70" y="191"/>
                    </a:lnTo>
                    <a:lnTo>
                      <a:pt x="81" y="193"/>
                    </a:lnTo>
                    <a:lnTo>
                      <a:pt x="92" y="196"/>
                    </a:lnTo>
                    <a:lnTo>
                      <a:pt x="102" y="201"/>
                    </a:lnTo>
                    <a:lnTo>
                      <a:pt x="112" y="205"/>
                    </a:lnTo>
                    <a:lnTo>
                      <a:pt x="122" y="211"/>
                    </a:lnTo>
                    <a:lnTo>
                      <a:pt x="132" y="216"/>
                    </a:lnTo>
                    <a:lnTo>
                      <a:pt x="142" y="220"/>
                    </a:lnTo>
                    <a:lnTo>
                      <a:pt x="150" y="223"/>
                    </a:lnTo>
                    <a:lnTo>
                      <a:pt x="160" y="226"/>
                    </a:lnTo>
                    <a:lnTo>
                      <a:pt x="169" y="226"/>
                    </a:lnTo>
                    <a:lnTo>
                      <a:pt x="178" y="223"/>
                    </a:lnTo>
                    <a:lnTo>
                      <a:pt x="186" y="219"/>
                    </a:lnTo>
                    <a:lnTo>
                      <a:pt x="194" y="211"/>
                    </a:lnTo>
                    <a:lnTo>
                      <a:pt x="202" y="200"/>
                    </a:lnTo>
                    <a:lnTo>
                      <a:pt x="207" y="192"/>
                    </a:lnTo>
                    <a:lnTo>
                      <a:pt x="212" y="183"/>
                    </a:lnTo>
                    <a:lnTo>
                      <a:pt x="216" y="174"/>
                    </a:lnTo>
                    <a:lnTo>
                      <a:pt x="219" y="165"/>
                    </a:lnTo>
                    <a:lnTo>
                      <a:pt x="222" y="156"/>
                    </a:lnTo>
                    <a:lnTo>
                      <a:pt x="222" y="146"/>
                    </a:lnTo>
                    <a:lnTo>
                      <a:pt x="219" y="138"/>
                    </a:lnTo>
                    <a:lnTo>
                      <a:pt x="213" y="128"/>
                    </a:lnTo>
                    <a:lnTo>
                      <a:pt x="210" y="123"/>
                    </a:lnTo>
                    <a:lnTo>
                      <a:pt x="204" y="119"/>
                    </a:lnTo>
                    <a:lnTo>
                      <a:pt x="198" y="115"/>
                    </a:lnTo>
                    <a:lnTo>
                      <a:pt x="192" y="112"/>
                    </a:lnTo>
                    <a:lnTo>
                      <a:pt x="186" y="109"/>
                    </a:lnTo>
                    <a:lnTo>
                      <a:pt x="178" y="105"/>
                    </a:lnTo>
                    <a:lnTo>
                      <a:pt x="171" y="102"/>
                    </a:lnTo>
                    <a:lnTo>
                      <a:pt x="165" y="98"/>
                    </a:lnTo>
                    <a:lnTo>
                      <a:pt x="158" y="95"/>
                    </a:lnTo>
                    <a:lnTo>
                      <a:pt x="152" y="91"/>
                    </a:lnTo>
                    <a:lnTo>
                      <a:pt x="146" y="86"/>
                    </a:lnTo>
                    <a:lnTo>
                      <a:pt x="142" y="81"/>
                    </a:lnTo>
                    <a:lnTo>
                      <a:pt x="139" y="74"/>
                    </a:lnTo>
                    <a:lnTo>
                      <a:pt x="137" y="68"/>
                    </a:lnTo>
                    <a:lnTo>
                      <a:pt x="137" y="60"/>
                    </a:lnTo>
                    <a:lnTo>
                      <a:pt x="138" y="51"/>
                    </a:lnTo>
                    <a:lnTo>
                      <a:pt x="142" y="44"/>
                    </a:lnTo>
                    <a:lnTo>
                      <a:pt x="146" y="38"/>
                    </a:lnTo>
                    <a:lnTo>
                      <a:pt x="150" y="32"/>
                    </a:lnTo>
                    <a:lnTo>
                      <a:pt x="155" y="26"/>
                    </a:lnTo>
                    <a:lnTo>
                      <a:pt x="160" y="20"/>
                    </a:lnTo>
                    <a:lnTo>
                      <a:pt x="165" y="14"/>
                    </a:lnTo>
                    <a:lnTo>
                      <a:pt x="170" y="8"/>
                    </a:lnTo>
                    <a:lnTo>
                      <a:pt x="176" y="0"/>
                    </a:lnTo>
                    <a:lnTo>
                      <a:pt x="183" y="5"/>
                    </a:lnTo>
                    <a:lnTo>
                      <a:pt x="191" y="10"/>
                    </a:lnTo>
                    <a:lnTo>
                      <a:pt x="198" y="15"/>
                    </a:lnTo>
                    <a:lnTo>
                      <a:pt x="207" y="19"/>
                    </a:lnTo>
                    <a:lnTo>
                      <a:pt x="215" y="23"/>
                    </a:lnTo>
                    <a:lnTo>
                      <a:pt x="224" y="26"/>
                    </a:lnTo>
                    <a:lnTo>
                      <a:pt x="233" y="29"/>
                    </a:lnTo>
                    <a:lnTo>
                      <a:pt x="242" y="32"/>
                    </a:lnTo>
                    <a:lnTo>
                      <a:pt x="251" y="34"/>
                    </a:lnTo>
                    <a:lnTo>
                      <a:pt x="261" y="36"/>
                    </a:lnTo>
                    <a:lnTo>
                      <a:pt x="270" y="37"/>
                    </a:lnTo>
                    <a:lnTo>
                      <a:pt x="279" y="38"/>
                    </a:lnTo>
                    <a:lnTo>
                      <a:pt x="288" y="38"/>
                    </a:lnTo>
                    <a:lnTo>
                      <a:pt x="298" y="38"/>
                    </a:lnTo>
                    <a:lnTo>
                      <a:pt x="307" y="37"/>
                    </a:lnTo>
                    <a:lnTo>
                      <a:pt x="316" y="36"/>
                    </a:lnTo>
                    <a:lnTo>
                      <a:pt x="282" y="120"/>
                    </a:lnTo>
                    <a:lnTo>
                      <a:pt x="285" y="123"/>
                    </a:lnTo>
                    <a:lnTo>
                      <a:pt x="288" y="126"/>
                    </a:lnTo>
                    <a:lnTo>
                      <a:pt x="291" y="129"/>
                    </a:lnTo>
                    <a:lnTo>
                      <a:pt x="295" y="131"/>
                    </a:lnTo>
                    <a:lnTo>
                      <a:pt x="298" y="134"/>
                    </a:lnTo>
                    <a:lnTo>
                      <a:pt x="303" y="137"/>
                    </a:lnTo>
                    <a:lnTo>
                      <a:pt x="308" y="140"/>
                    </a:lnTo>
                    <a:lnTo>
                      <a:pt x="313" y="142"/>
                    </a:lnTo>
                    <a:lnTo>
                      <a:pt x="327" y="140"/>
                    </a:lnTo>
                    <a:lnTo>
                      <a:pt x="337" y="134"/>
                    </a:lnTo>
                    <a:lnTo>
                      <a:pt x="345" y="125"/>
                    </a:lnTo>
                    <a:lnTo>
                      <a:pt x="352" y="113"/>
                    </a:lnTo>
                    <a:lnTo>
                      <a:pt x="357" y="101"/>
                    </a:lnTo>
                    <a:lnTo>
                      <a:pt x="363" y="89"/>
                    </a:lnTo>
                    <a:lnTo>
                      <a:pt x="372" y="78"/>
                    </a:lnTo>
                    <a:lnTo>
                      <a:pt x="382" y="69"/>
                    </a:lnTo>
                    <a:lnTo>
                      <a:pt x="385" y="77"/>
                    </a:lnTo>
                    <a:lnTo>
                      <a:pt x="390" y="86"/>
                    </a:lnTo>
                    <a:lnTo>
                      <a:pt x="395" y="94"/>
                    </a:lnTo>
                    <a:lnTo>
                      <a:pt x="402" y="101"/>
                    </a:lnTo>
                    <a:lnTo>
                      <a:pt x="409" y="109"/>
                    </a:lnTo>
                    <a:lnTo>
                      <a:pt x="416" y="117"/>
                    </a:lnTo>
                    <a:lnTo>
                      <a:pt x="424" y="123"/>
                    </a:lnTo>
                    <a:lnTo>
                      <a:pt x="432" y="130"/>
                    </a:lnTo>
                    <a:lnTo>
                      <a:pt x="441" y="137"/>
                    </a:lnTo>
                    <a:lnTo>
                      <a:pt x="450" y="143"/>
                    </a:lnTo>
                    <a:lnTo>
                      <a:pt x="459" y="149"/>
                    </a:lnTo>
                    <a:lnTo>
                      <a:pt x="469" y="154"/>
                    </a:lnTo>
                    <a:lnTo>
                      <a:pt x="480" y="159"/>
                    </a:lnTo>
                    <a:lnTo>
                      <a:pt x="490" y="165"/>
                    </a:lnTo>
                    <a:lnTo>
                      <a:pt x="501" y="170"/>
                    </a:lnTo>
                    <a:lnTo>
                      <a:pt x="512" y="174"/>
                    </a:lnTo>
                    <a:lnTo>
                      <a:pt x="447" y="287"/>
                    </a:lnTo>
                    <a:lnTo>
                      <a:pt x="431" y="287"/>
                    </a:lnTo>
                    <a:lnTo>
                      <a:pt x="328" y="211"/>
                    </a:lnTo>
                    <a:lnTo>
                      <a:pt x="322" y="216"/>
                    </a:lnTo>
                    <a:lnTo>
                      <a:pt x="316" y="222"/>
                    </a:lnTo>
                    <a:lnTo>
                      <a:pt x="311" y="227"/>
                    </a:lnTo>
                    <a:lnTo>
                      <a:pt x="305" y="234"/>
                    </a:lnTo>
                    <a:lnTo>
                      <a:pt x="299" y="240"/>
                    </a:lnTo>
                    <a:lnTo>
                      <a:pt x="293" y="247"/>
                    </a:lnTo>
                    <a:lnTo>
                      <a:pt x="288" y="253"/>
                    </a:lnTo>
                    <a:lnTo>
                      <a:pt x="283" y="261"/>
                    </a:lnTo>
                    <a:lnTo>
                      <a:pt x="279" y="268"/>
                    </a:lnTo>
                    <a:lnTo>
                      <a:pt x="275" y="276"/>
                    </a:lnTo>
                    <a:lnTo>
                      <a:pt x="271" y="284"/>
                    </a:lnTo>
                    <a:lnTo>
                      <a:pt x="267" y="292"/>
                    </a:lnTo>
                    <a:lnTo>
                      <a:pt x="265" y="300"/>
                    </a:lnTo>
                    <a:lnTo>
                      <a:pt x="262" y="308"/>
                    </a:lnTo>
                    <a:lnTo>
                      <a:pt x="261" y="316"/>
                    </a:lnTo>
                    <a:lnTo>
                      <a:pt x="259" y="324"/>
                    </a:lnTo>
                    <a:lnTo>
                      <a:pt x="265" y="334"/>
                    </a:lnTo>
                    <a:lnTo>
                      <a:pt x="272" y="342"/>
                    </a:lnTo>
                    <a:lnTo>
                      <a:pt x="281" y="347"/>
                    </a:lnTo>
                    <a:lnTo>
                      <a:pt x="290" y="351"/>
                    </a:lnTo>
                    <a:lnTo>
                      <a:pt x="302" y="353"/>
                    </a:lnTo>
                    <a:lnTo>
                      <a:pt x="313" y="355"/>
                    </a:lnTo>
                    <a:lnTo>
                      <a:pt x="325" y="356"/>
                    </a:lnTo>
                    <a:lnTo>
                      <a:pt x="337" y="357"/>
                    </a:lnTo>
                    <a:lnTo>
                      <a:pt x="348" y="357"/>
                    </a:lnTo>
                    <a:lnTo>
                      <a:pt x="360" y="359"/>
                    </a:lnTo>
                    <a:lnTo>
                      <a:pt x="370" y="361"/>
                    </a:lnTo>
                    <a:lnTo>
                      <a:pt x="380" y="365"/>
                    </a:lnTo>
                    <a:lnTo>
                      <a:pt x="388" y="370"/>
                    </a:lnTo>
                    <a:lnTo>
                      <a:pt x="394" y="378"/>
                    </a:lnTo>
                    <a:lnTo>
                      <a:pt x="399" y="387"/>
                    </a:lnTo>
                    <a:lnTo>
                      <a:pt x="400" y="401"/>
                    </a:lnTo>
                    <a:lnTo>
                      <a:pt x="347" y="480"/>
                    </a:lnTo>
                    <a:lnTo>
                      <a:pt x="225" y="398"/>
                    </a:lnTo>
                    <a:lnTo>
                      <a:pt x="202" y="404"/>
                    </a:lnTo>
                    <a:lnTo>
                      <a:pt x="168" y="477"/>
                    </a:lnTo>
                    <a:lnTo>
                      <a:pt x="165" y="478"/>
                    </a:lnTo>
                    <a:lnTo>
                      <a:pt x="162" y="479"/>
                    </a:lnTo>
                    <a:lnTo>
                      <a:pt x="158" y="481"/>
                    </a:lnTo>
                    <a:lnTo>
                      <a:pt x="154" y="483"/>
                    </a:lnTo>
                    <a:lnTo>
                      <a:pt x="150" y="484"/>
                    </a:lnTo>
                    <a:lnTo>
                      <a:pt x="146" y="487"/>
                    </a:lnTo>
                    <a:lnTo>
                      <a:pt x="142" y="489"/>
                    </a:lnTo>
                    <a:lnTo>
                      <a:pt x="138" y="492"/>
                    </a:lnTo>
                    <a:lnTo>
                      <a:pt x="130" y="492"/>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29" name="Freeform 16"/>
              <p:cNvSpPr>
                <a:spLocks/>
              </p:cNvSpPr>
              <p:nvPr/>
            </p:nvSpPr>
            <p:spPr bwMode="grayWhite">
              <a:xfrm>
                <a:off x="8064" y="5947156"/>
                <a:ext cx="534988" cy="563563"/>
              </a:xfrm>
              <a:custGeom>
                <a:avLst/>
                <a:gdLst>
                  <a:gd name="T0" fmla="*/ 315 w 337"/>
                  <a:gd name="T1" fmla="*/ 160 h 355"/>
                  <a:gd name="T2" fmla="*/ 280 w 337"/>
                  <a:gd name="T3" fmla="*/ 168 h 355"/>
                  <a:gd name="T4" fmla="*/ 247 w 337"/>
                  <a:gd name="T5" fmla="*/ 179 h 355"/>
                  <a:gd name="T6" fmla="*/ 232 w 337"/>
                  <a:gd name="T7" fmla="*/ 209 h 355"/>
                  <a:gd name="T8" fmla="*/ 240 w 337"/>
                  <a:gd name="T9" fmla="*/ 243 h 355"/>
                  <a:gd name="T10" fmla="*/ 243 w 337"/>
                  <a:gd name="T11" fmla="*/ 275 h 355"/>
                  <a:gd name="T12" fmla="*/ 227 w 337"/>
                  <a:gd name="T13" fmla="*/ 291 h 355"/>
                  <a:gd name="T14" fmla="*/ 202 w 337"/>
                  <a:gd name="T15" fmla="*/ 300 h 355"/>
                  <a:gd name="T16" fmla="*/ 175 w 337"/>
                  <a:gd name="T17" fmla="*/ 303 h 355"/>
                  <a:gd name="T18" fmla="*/ 149 w 337"/>
                  <a:gd name="T19" fmla="*/ 303 h 355"/>
                  <a:gd name="T20" fmla="*/ 142 w 337"/>
                  <a:gd name="T21" fmla="*/ 276 h 355"/>
                  <a:gd name="T22" fmla="*/ 149 w 337"/>
                  <a:gd name="T23" fmla="*/ 243 h 355"/>
                  <a:gd name="T24" fmla="*/ 139 w 337"/>
                  <a:gd name="T25" fmla="*/ 220 h 355"/>
                  <a:gd name="T26" fmla="*/ 121 w 337"/>
                  <a:gd name="T27" fmla="*/ 210 h 355"/>
                  <a:gd name="T28" fmla="*/ 99 w 337"/>
                  <a:gd name="T29" fmla="*/ 206 h 355"/>
                  <a:gd name="T30" fmla="*/ 75 w 337"/>
                  <a:gd name="T31" fmla="*/ 207 h 355"/>
                  <a:gd name="T32" fmla="*/ 51 w 337"/>
                  <a:gd name="T33" fmla="*/ 216 h 355"/>
                  <a:gd name="T34" fmla="*/ 34 w 337"/>
                  <a:gd name="T35" fmla="*/ 234 h 355"/>
                  <a:gd name="T36" fmla="*/ 32 w 337"/>
                  <a:gd name="T37" fmla="*/ 260 h 355"/>
                  <a:gd name="T38" fmla="*/ 43 w 337"/>
                  <a:gd name="T39" fmla="*/ 284 h 355"/>
                  <a:gd name="T40" fmla="*/ 50 w 337"/>
                  <a:gd name="T41" fmla="*/ 309 h 355"/>
                  <a:gd name="T42" fmla="*/ 41 w 337"/>
                  <a:gd name="T43" fmla="*/ 333 h 355"/>
                  <a:gd name="T44" fmla="*/ 25 w 337"/>
                  <a:gd name="T45" fmla="*/ 345 h 355"/>
                  <a:gd name="T46" fmla="*/ 7 w 337"/>
                  <a:gd name="T47" fmla="*/ 353 h 355"/>
                  <a:gd name="T48" fmla="*/ 14 w 337"/>
                  <a:gd name="T49" fmla="*/ 34 h 355"/>
                  <a:gd name="T50" fmla="*/ 16 w 337"/>
                  <a:gd name="T51" fmla="*/ 51 h 355"/>
                  <a:gd name="T52" fmla="*/ 13 w 337"/>
                  <a:gd name="T53" fmla="*/ 68 h 355"/>
                  <a:gd name="T54" fmla="*/ 9 w 337"/>
                  <a:gd name="T55" fmla="*/ 87 h 355"/>
                  <a:gd name="T56" fmla="*/ 12 w 337"/>
                  <a:gd name="T57" fmla="*/ 107 h 355"/>
                  <a:gd name="T58" fmla="*/ 33 w 337"/>
                  <a:gd name="T59" fmla="*/ 126 h 355"/>
                  <a:gd name="T60" fmla="*/ 61 w 337"/>
                  <a:gd name="T61" fmla="*/ 127 h 355"/>
                  <a:gd name="T62" fmla="*/ 81 w 337"/>
                  <a:gd name="T63" fmla="*/ 124 h 355"/>
                  <a:gd name="T64" fmla="*/ 103 w 337"/>
                  <a:gd name="T65" fmla="*/ 121 h 355"/>
                  <a:gd name="T66" fmla="*/ 122 w 337"/>
                  <a:gd name="T67" fmla="*/ 110 h 355"/>
                  <a:gd name="T68" fmla="*/ 135 w 337"/>
                  <a:gd name="T69" fmla="*/ 91 h 355"/>
                  <a:gd name="T70" fmla="*/ 134 w 337"/>
                  <a:gd name="T71" fmla="*/ 71 h 355"/>
                  <a:gd name="T72" fmla="*/ 126 w 337"/>
                  <a:gd name="T73" fmla="*/ 52 h 355"/>
                  <a:gd name="T74" fmla="*/ 118 w 337"/>
                  <a:gd name="T75" fmla="*/ 33 h 355"/>
                  <a:gd name="T76" fmla="*/ 122 w 337"/>
                  <a:gd name="T77" fmla="*/ 13 h 355"/>
                  <a:gd name="T78" fmla="*/ 140 w 337"/>
                  <a:gd name="T79" fmla="*/ 6 h 355"/>
                  <a:gd name="T80" fmla="*/ 163 w 337"/>
                  <a:gd name="T81" fmla="*/ 1 h 355"/>
                  <a:gd name="T82" fmla="*/ 186 w 337"/>
                  <a:gd name="T83" fmla="*/ 1 h 355"/>
                  <a:gd name="T84" fmla="*/ 202 w 337"/>
                  <a:gd name="T85" fmla="*/ 8 h 355"/>
                  <a:gd name="T86" fmla="*/ 207 w 337"/>
                  <a:gd name="T87" fmla="*/ 41 h 355"/>
                  <a:gd name="T88" fmla="*/ 219 w 337"/>
                  <a:gd name="T89" fmla="*/ 68 h 355"/>
                  <a:gd name="T90" fmla="*/ 241 w 337"/>
                  <a:gd name="T91" fmla="*/ 82 h 355"/>
                  <a:gd name="T92" fmla="*/ 267 w 337"/>
                  <a:gd name="T93" fmla="*/ 78 h 355"/>
                  <a:gd name="T94" fmla="*/ 292 w 337"/>
                  <a:gd name="T95" fmla="*/ 64 h 355"/>
                  <a:gd name="T96" fmla="*/ 316 w 337"/>
                  <a:gd name="T97" fmla="*/ 67 h 355"/>
                  <a:gd name="T98" fmla="*/ 323 w 337"/>
                  <a:gd name="T99" fmla="*/ 85 h 355"/>
                  <a:gd name="T100" fmla="*/ 329 w 337"/>
                  <a:gd name="T101" fmla="*/ 105 h 355"/>
                  <a:gd name="T102" fmla="*/ 334 w 337"/>
                  <a:gd name="T103" fmla="*/ 126 h 355"/>
                  <a:gd name="T104" fmla="*/ 335 w 337"/>
                  <a:gd name="T105" fmla="*/ 147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7" h="355">
                    <a:moveTo>
                      <a:pt x="335" y="147"/>
                    </a:moveTo>
                    <a:lnTo>
                      <a:pt x="329" y="153"/>
                    </a:lnTo>
                    <a:lnTo>
                      <a:pt x="323" y="158"/>
                    </a:lnTo>
                    <a:lnTo>
                      <a:pt x="315" y="160"/>
                    </a:lnTo>
                    <a:lnTo>
                      <a:pt x="306" y="163"/>
                    </a:lnTo>
                    <a:lnTo>
                      <a:pt x="297" y="165"/>
                    </a:lnTo>
                    <a:lnTo>
                      <a:pt x="288" y="167"/>
                    </a:lnTo>
                    <a:lnTo>
                      <a:pt x="280" y="168"/>
                    </a:lnTo>
                    <a:lnTo>
                      <a:pt x="270" y="170"/>
                    </a:lnTo>
                    <a:lnTo>
                      <a:pt x="261" y="172"/>
                    </a:lnTo>
                    <a:lnTo>
                      <a:pt x="254" y="175"/>
                    </a:lnTo>
                    <a:lnTo>
                      <a:pt x="247" y="179"/>
                    </a:lnTo>
                    <a:lnTo>
                      <a:pt x="242" y="183"/>
                    </a:lnTo>
                    <a:lnTo>
                      <a:pt x="237" y="191"/>
                    </a:lnTo>
                    <a:lnTo>
                      <a:pt x="233" y="199"/>
                    </a:lnTo>
                    <a:lnTo>
                      <a:pt x="232" y="209"/>
                    </a:lnTo>
                    <a:lnTo>
                      <a:pt x="233" y="222"/>
                    </a:lnTo>
                    <a:lnTo>
                      <a:pt x="236" y="229"/>
                    </a:lnTo>
                    <a:lnTo>
                      <a:pt x="239" y="237"/>
                    </a:lnTo>
                    <a:lnTo>
                      <a:pt x="240" y="243"/>
                    </a:lnTo>
                    <a:lnTo>
                      <a:pt x="242" y="252"/>
                    </a:lnTo>
                    <a:lnTo>
                      <a:pt x="242" y="259"/>
                    </a:lnTo>
                    <a:lnTo>
                      <a:pt x="243" y="266"/>
                    </a:lnTo>
                    <a:lnTo>
                      <a:pt x="243" y="275"/>
                    </a:lnTo>
                    <a:lnTo>
                      <a:pt x="243" y="283"/>
                    </a:lnTo>
                    <a:lnTo>
                      <a:pt x="237" y="286"/>
                    </a:lnTo>
                    <a:lnTo>
                      <a:pt x="232" y="289"/>
                    </a:lnTo>
                    <a:lnTo>
                      <a:pt x="227" y="291"/>
                    </a:lnTo>
                    <a:lnTo>
                      <a:pt x="221" y="293"/>
                    </a:lnTo>
                    <a:lnTo>
                      <a:pt x="216" y="294"/>
                    </a:lnTo>
                    <a:lnTo>
                      <a:pt x="209" y="297"/>
                    </a:lnTo>
                    <a:lnTo>
                      <a:pt x="202" y="300"/>
                    </a:lnTo>
                    <a:lnTo>
                      <a:pt x="195" y="300"/>
                    </a:lnTo>
                    <a:lnTo>
                      <a:pt x="189" y="302"/>
                    </a:lnTo>
                    <a:lnTo>
                      <a:pt x="182" y="303"/>
                    </a:lnTo>
                    <a:lnTo>
                      <a:pt x="175" y="303"/>
                    </a:lnTo>
                    <a:lnTo>
                      <a:pt x="169" y="303"/>
                    </a:lnTo>
                    <a:lnTo>
                      <a:pt x="162" y="303"/>
                    </a:lnTo>
                    <a:lnTo>
                      <a:pt x="155" y="303"/>
                    </a:lnTo>
                    <a:lnTo>
                      <a:pt x="149" y="303"/>
                    </a:lnTo>
                    <a:lnTo>
                      <a:pt x="143" y="299"/>
                    </a:lnTo>
                    <a:lnTo>
                      <a:pt x="140" y="293"/>
                    </a:lnTo>
                    <a:lnTo>
                      <a:pt x="140" y="285"/>
                    </a:lnTo>
                    <a:lnTo>
                      <a:pt x="142" y="276"/>
                    </a:lnTo>
                    <a:lnTo>
                      <a:pt x="144" y="268"/>
                    </a:lnTo>
                    <a:lnTo>
                      <a:pt x="147" y="260"/>
                    </a:lnTo>
                    <a:lnTo>
                      <a:pt x="149" y="252"/>
                    </a:lnTo>
                    <a:lnTo>
                      <a:pt x="149" y="243"/>
                    </a:lnTo>
                    <a:lnTo>
                      <a:pt x="149" y="235"/>
                    </a:lnTo>
                    <a:lnTo>
                      <a:pt x="146" y="229"/>
                    </a:lnTo>
                    <a:lnTo>
                      <a:pt x="143" y="224"/>
                    </a:lnTo>
                    <a:lnTo>
                      <a:pt x="139" y="220"/>
                    </a:lnTo>
                    <a:lnTo>
                      <a:pt x="136" y="217"/>
                    </a:lnTo>
                    <a:lnTo>
                      <a:pt x="130" y="214"/>
                    </a:lnTo>
                    <a:lnTo>
                      <a:pt x="126" y="211"/>
                    </a:lnTo>
                    <a:lnTo>
                      <a:pt x="121" y="210"/>
                    </a:lnTo>
                    <a:lnTo>
                      <a:pt x="116" y="209"/>
                    </a:lnTo>
                    <a:lnTo>
                      <a:pt x="110" y="208"/>
                    </a:lnTo>
                    <a:lnTo>
                      <a:pt x="105" y="208"/>
                    </a:lnTo>
                    <a:lnTo>
                      <a:pt x="99" y="206"/>
                    </a:lnTo>
                    <a:lnTo>
                      <a:pt x="93" y="206"/>
                    </a:lnTo>
                    <a:lnTo>
                      <a:pt x="87" y="207"/>
                    </a:lnTo>
                    <a:lnTo>
                      <a:pt x="81" y="206"/>
                    </a:lnTo>
                    <a:lnTo>
                      <a:pt x="75" y="207"/>
                    </a:lnTo>
                    <a:lnTo>
                      <a:pt x="70" y="207"/>
                    </a:lnTo>
                    <a:lnTo>
                      <a:pt x="62" y="209"/>
                    </a:lnTo>
                    <a:lnTo>
                      <a:pt x="56" y="212"/>
                    </a:lnTo>
                    <a:lnTo>
                      <a:pt x="51" y="216"/>
                    </a:lnTo>
                    <a:lnTo>
                      <a:pt x="46" y="219"/>
                    </a:lnTo>
                    <a:lnTo>
                      <a:pt x="41" y="224"/>
                    </a:lnTo>
                    <a:lnTo>
                      <a:pt x="37" y="229"/>
                    </a:lnTo>
                    <a:lnTo>
                      <a:pt x="34" y="234"/>
                    </a:lnTo>
                    <a:lnTo>
                      <a:pt x="29" y="241"/>
                    </a:lnTo>
                    <a:lnTo>
                      <a:pt x="30" y="248"/>
                    </a:lnTo>
                    <a:lnTo>
                      <a:pt x="31" y="253"/>
                    </a:lnTo>
                    <a:lnTo>
                      <a:pt x="32" y="260"/>
                    </a:lnTo>
                    <a:lnTo>
                      <a:pt x="35" y="266"/>
                    </a:lnTo>
                    <a:lnTo>
                      <a:pt x="37" y="272"/>
                    </a:lnTo>
                    <a:lnTo>
                      <a:pt x="42" y="279"/>
                    </a:lnTo>
                    <a:lnTo>
                      <a:pt x="43" y="284"/>
                    </a:lnTo>
                    <a:lnTo>
                      <a:pt x="45" y="289"/>
                    </a:lnTo>
                    <a:lnTo>
                      <a:pt x="49" y="296"/>
                    </a:lnTo>
                    <a:lnTo>
                      <a:pt x="50" y="303"/>
                    </a:lnTo>
                    <a:lnTo>
                      <a:pt x="50" y="309"/>
                    </a:lnTo>
                    <a:lnTo>
                      <a:pt x="50" y="316"/>
                    </a:lnTo>
                    <a:lnTo>
                      <a:pt x="49" y="321"/>
                    </a:lnTo>
                    <a:lnTo>
                      <a:pt x="47" y="326"/>
                    </a:lnTo>
                    <a:lnTo>
                      <a:pt x="41" y="333"/>
                    </a:lnTo>
                    <a:lnTo>
                      <a:pt x="35" y="339"/>
                    </a:lnTo>
                    <a:lnTo>
                      <a:pt x="32" y="341"/>
                    </a:lnTo>
                    <a:lnTo>
                      <a:pt x="30" y="343"/>
                    </a:lnTo>
                    <a:lnTo>
                      <a:pt x="25" y="345"/>
                    </a:lnTo>
                    <a:lnTo>
                      <a:pt x="21" y="348"/>
                    </a:lnTo>
                    <a:lnTo>
                      <a:pt x="17" y="349"/>
                    </a:lnTo>
                    <a:lnTo>
                      <a:pt x="12" y="350"/>
                    </a:lnTo>
                    <a:lnTo>
                      <a:pt x="7" y="353"/>
                    </a:lnTo>
                    <a:lnTo>
                      <a:pt x="0" y="354"/>
                    </a:lnTo>
                    <a:lnTo>
                      <a:pt x="0" y="19"/>
                    </a:lnTo>
                    <a:lnTo>
                      <a:pt x="12" y="31"/>
                    </a:lnTo>
                    <a:lnTo>
                      <a:pt x="14" y="34"/>
                    </a:lnTo>
                    <a:lnTo>
                      <a:pt x="16" y="39"/>
                    </a:lnTo>
                    <a:lnTo>
                      <a:pt x="18" y="43"/>
                    </a:lnTo>
                    <a:lnTo>
                      <a:pt x="17" y="47"/>
                    </a:lnTo>
                    <a:lnTo>
                      <a:pt x="16" y="51"/>
                    </a:lnTo>
                    <a:lnTo>
                      <a:pt x="16" y="56"/>
                    </a:lnTo>
                    <a:lnTo>
                      <a:pt x="16" y="60"/>
                    </a:lnTo>
                    <a:lnTo>
                      <a:pt x="14" y="64"/>
                    </a:lnTo>
                    <a:lnTo>
                      <a:pt x="13" y="68"/>
                    </a:lnTo>
                    <a:lnTo>
                      <a:pt x="12" y="73"/>
                    </a:lnTo>
                    <a:lnTo>
                      <a:pt x="11" y="78"/>
                    </a:lnTo>
                    <a:lnTo>
                      <a:pt x="10" y="82"/>
                    </a:lnTo>
                    <a:lnTo>
                      <a:pt x="9" y="87"/>
                    </a:lnTo>
                    <a:lnTo>
                      <a:pt x="9" y="92"/>
                    </a:lnTo>
                    <a:lnTo>
                      <a:pt x="8" y="97"/>
                    </a:lnTo>
                    <a:lnTo>
                      <a:pt x="9" y="102"/>
                    </a:lnTo>
                    <a:lnTo>
                      <a:pt x="12" y="107"/>
                    </a:lnTo>
                    <a:lnTo>
                      <a:pt x="16" y="112"/>
                    </a:lnTo>
                    <a:lnTo>
                      <a:pt x="19" y="118"/>
                    </a:lnTo>
                    <a:lnTo>
                      <a:pt x="27" y="122"/>
                    </a:lnTo>
                    <a:lnTo>
                      <a:pt x="33" y="126"/>
                    </a:lnTo>
                    <a:lnTo>
                      <a:pt x="40" y="128"/>
                    </a:lnTo>
                    <a:lnTo>
                      <a:pt x="48" y="128"/>
                    </a:lnTo>
                    <a:lnTo>
                      <a:pt x="56" y="129"/>
                    </a:lnTo>
                    <a:lnTo>
                      <a:pt x="61" y="127"/>
                    </a:lnTo>
                    <a:lnTo>
                      <a:pt x="65" y="127"/>
                    </a:lnTo>
                    <a:lnTo>
                      <a:pt x="70" y="126"/>
                    </a:lnTo>
                    <a:lnTo>
                      <a:pt x="76" y="126"/>
                    </a:lnTo>
                    <a:lnTo>
                      <a:pt x="81" y="124"/>
                    </a:lnTo>
                    <a:lnTo>
                      <a:pt x="87" y="124"/>
                    </a:lnTo>
                    <a:lnTo>
                      <a:pt x="92" y="123"/>
                    </a:lnTo>
                    <a:lnTo>
                      <a:pt x="98" y="121"/>
                    </a:lnTo>
                    <a:lnTo>
                      <a:pt x="103" y="121"/>
                    </a:lnTo>
                    <a:lnTo>
                      <a:pt x="107" y="119"/>
                    </a:lnTo>
                    <a:lnTo>
                      <a:pt x="112" y="116"/>
                    </a:lnTo>
                    <a:lnTo>
                      <a:pt x="117" y="114"/>
                    </a:lnTo>
                    <a:lnTo>
                      <a:pt x="122" y="110"/>
                    </a:lnTo>
                    <a:lnTo>
                      <a:pt x="125" y="106"/>
                    </a:lnTo>
                    <a:lnTo>
                      <a:pt x="128" y="101"/>
                    </a:lnTo>
                    <a:lnTo>
                      <a:pt x="131" y="96"/>
                    </a:lnTo>
                    <a:lnTo>
                      <a:pt x="135" y="91"/>
                    </a:lnTo>
                    <a:lnTo>
                      <a:pt x="136" y="85"/>
                    </a:lnTo>
                    <a:lnTo>
                      <a:pt x="136" y="81"/>
                    </a:lnTo>
                    <a:lnTo>
                      <a:pt x="136" y="76"/>
                    </a:lnTo>
                    <a:lnTo>
                      <a:pt x="134" y="71"/>
                    </a:lnTo>
                    <a:lnTo>
                      <a:pt x="133" y="67"/>
                    </a:lnTo>
                    <a:lnTo>
                      <a:pt x="131" y="62"/>
                    </a:lnTo>
                    <a:lnTo>
                      <a:pt x="128" y="56"/>
                    </a:lnTo>
                    <a:lnTo>
                      <a:pt x="126" y="52"/>
                    </a:lnTo>
                    <a:lnTo>
                      <a:pt x="124" y="47"/>
                    </a:lnTo>
                    <a:lnTo>
                      <a:pt x="122" y="43"/>
                    </a:lnTo>
                    <a:lnTo>
                      <a:pt x="119" y="38"/>
                    </a:lnTo>
                    <a:lnTo>
                      <a:pt x="118" y="33"/>
                    </a:lnTo>
                    <a:lnTo>
                      <a:pt x="118" y="28"/>
                    </a:lnTo>
                    <a:lnTo>
                      <a:pt x="118" y="22"/>
                    </a:lnTo>
                    <a:lnTo>
                      <a:pt x="118" y="18"/>
                    </a:lnTo>
                    <a:lnTo>
                      <a:pt x="122" y="13"/>
                    </a:lnTo>
                    <a:lnTo>
                      <a:pt x="127" y="11"/>
                    </a:lnTo>
                    <a:lnTo>
                      <a:pt x="130" y="9"/>
                    </a:lnTo>
                    <a:lnTo>
                      <a:pt x="136" y="8"/>
                    </a:lnTo>
                    <a:lnTo>
                      <a:pt x="140" y="6"/>
                    </a:lnTo>
                    <a:lnTo>
                      <a:pt x="145" y="4"/>
                    </a:lnTo>
                    <a:lnTo>
                      <a:pt x="151" y="3"/>
                    </a:lnTo>
                    <a:lnTo>
                      <a:pt x="156" y="4"/>
                    </a:lnTo>
                    <a:lnTo>
                      <a:pt x="163" y="1"/>
                    </a:lnTo>
                    <a:lnTo>
                      <a:pt x="169" y="2"/>
                    </a:lnTo>
                    <a:lnTo>
                      <a:pt x="174" y="1"/>
                    </a:lnTo>
                    <a:lnTo>
                      <a:pt x="180" y="2"/>
                    </a:lnTo>
                    <a:lnTo>
                      <a:pt x="186" y="1"/>
                    </a:lnTo>
                    <a:lnTo>
                      <a:pt x="192" y="0"/>
                    </a:lnTo>
                    <a:lnTo>
                      <a:pt x="198" y="0"/>
                    </a:lnTo>
                    <a:lnTo>
                      <a:pt x="203" y="0"/>
                    </a:lnTo>
                    <a:lnTo>
                      <a:pt x="202" y="8"/>
                    </a:lnTo>
                    <a:lnTo>
                      <a:pt x="203" y="15"/>
                    </a:lnTo>
                    <a:lnTo>
                      <a:pt x="204" y="24"/>
                    </a:lnTo>
                    <a:lnTo>
                      <a:pt x="205" y="33"/>
                    </a:lnTo>
                    <a:lnTo>
                      <a:pt x="207" y="41"/>
                    </a:lnTo>
                    <a:lnTo>
                      <a:pt x="211" y="49"/>
                    </a:lnTo>
                    <a:lnTo>
                      <a:pt x="212" y="57"/>
                    </a:lnTo>
                    <a:lnTo>
                      <a:pt x="217" y="65"/>
                    </a:lnTo>
                    <a:lnTo>
                      <a:pt x="219" y="68"/>
                    </a:lnTo>
                    <a:lnTo>
                      <a:pt x="224" y="72"/>
                    </a:lnTo>
                    <a:lnTo>
                      <a:pt x="228" y="76"/>
                    </a:lnTo>
                    <a:lnTo>
                      <a:pt x="234" y="79"/>
                    </a:lnTo>
                    <a:lnTo>
                      <a:pt x="241" y="82"/>
                    </a:lnTo>
                    <a:lnTo>
                      <a:pt x="248" y="82"/>
                    </a:lnTo>
                    <a:lnTo>
                      <a:pt x="254" y="83"/>
                    </a:lnTo>
                    <a:lnTo>
                      <a:pt x="261" y="80"/>
                    </a:lnTo>
                    <a:lnTo>
                      <a:pt x="267" y="78"/>
                    </a:lnTo>
                    <a:lnTo>
                      <a:pt x="273" y="74"/>
                    </a:lnTo>
                    <a:lnTo>
                      <a:pt x="280" y="71"/>
                    </a:lnTo>
                    <a:lnTo>
                      <a:pt x="286" y="67"/>
                    </a:lnTo>
                    <a:lnTo>
                      <a:pt x="292" y="64"/>
                    </a:lnTo>
                    <a:lnTo>
                      <a:pt x="298" y="61"/>
                    </a:lnTo>
                    <a:lnTo>
                      <a:pt x="305" y="62"/>
                    </a:lnTo>
                    <a:lnTo>
                      <a:pt x="313" y="63"/>
                    </a:lnTo>
                    <a:lnTo>
                      <a:pt x="316" y="67"/>
                    </a:lnTo>
                    <a:lnTo>
                      <a:pt x="318" y="71"/>
                    </a:lnTo>
                    <a:lnTo>
                      <a:pt x="320" y="74"/>
                    </a:lnTo>
                    <a:lnTo>
                      <a:pt x="322" y="80"/>
                    </a:lnTo>
                    <a:lnTo>
                      <a:pt x="323" y="85"/>
                    </a:lnTo>
                    <a:lnTo>
                      <a:pt x="326" y="90"/>
                    </a:lnTo>
                    <a:lnTo>
                      <a:pt x="329" y="94"/>
                    </a:lnTo>
                    <a:lnTo>
                      <a:pt x="328" y="100"/>
                    </a:lnTo>
                    <a:lnTo>
                      <a:pt x="329" y="105"/>
                    </a:lnTo>
                    <a:lnTo>
                      <a:pt x="331" y="110"/>
                    </a:lnTo>
                    <a:lnTo>
                      <a:pt x="332" y="115"/>
                    </a:lnTo>
                    <a:lnTo>
                      <a:pt x="333" y="121"/>
                    </a:lnTo>
                    <a:lnTo>
                      <a:pt x="334" y="126"/>
                    </a:lnTo>
                    <a:lnTo>
                      <a:pt x="334" y="131"/>
                    </a:lnTo>
                    <a:lnTo>
                      <a:pt x="335" y="137"/>
                    </a:lnTo>
                    <a:lnTo>
                      <a:pt x="336" y="142"/>
                    </a:lnTo>
                    <a:lnTo>
                      <a:pt x="335" y="147"/>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sp>
            <p:nvSpPr>
              <p:cNvPr id="30" name="Freeform 17"/>
              <p:cNvSpPr>
                <a:spLocks/>
              </p:cNvSpPr>
              <p:nvPr/>
            </p:nvSpPr>
            <p:spPr bwMode="grayWhite">
              <a:xfrm>
                <a:off x="274764" y="6323394"/>
                <a:ext cx="676275" cy="541338"/>
              </a:xfrm>
              <a:custGeom>
                <a:avLst/>
                <a:gdLst>
                  <a:gd name="T0" fmla="*/ 131 w 426"/>
                  <a:gd name="T1" fmla="*/ 340 h 341"/>
                  <a:gd name="T2" fmla="*/ 132 w 426"/>
                  <a:gd name="T3" fmla="*/ 311 h 341"/>
                  <a:gd name="T4" fmla="*/ 128 w 426"/>
                  <a:gd name="T5" fmla="*/ 290 h 341"/>
                  <a:gd name="T6" fmla="*/ 100 w 426"/>
                  <a:gd name="T7" fmla="*/ 265 h 341"/>
                  <a:gd name="T8" fmla="*/ 37 w 426"/>
                  <a:gd name="T9" fmla="*/ 249 h 341"/>
                  <a:gd name="T10" fmla="*/ 2 w 426"/>
                  <a:gd name="T11" fmla="*/ 210 h 341"/>
                  <a:gd name="T12" fmla="*/ 0 w 426"/>
                  <a:gd name="T13" fmla="*/ 174 h 341"/>
                  <a:gd name="T14" fmla="*/ 10 w 426"/>
                  <a:gd name="T15" fmla="*/ 150 h 341"/>
                  <a:gd name="T16" fmla="*/ 32 w 426"/>
                  <a:gd name="T17" fmla="*/ 135 h 341"/>
                  <a:gd name="T18" fmla="*/ 48 w 426"/>
                  <a:gd name="T19" fmla="*/ 136 h 341"/>
                  <a:gd name="T20" fmla="*/ 82 w 426"/>
                  <a:gd name="T21" fmla="*/ 142 h 341"/>
                  <a:gd name="T22" fmla="*/ 98 w 426"/>
                  <a:gd name="T23" fmla="*/ 145 h 341"/>
                  <a:gd name="T24" fmla="*/ 123 w 426"/>
                  <a:gd name="T25" fmla="*/ 146 h 341"/>
                  <a:gd name="T26" fmla="*/ 154 w 426"/>
                  <a:gd name="T27" fmla="*/ 136 h 341"/>
                  <a:gd name="T28" fmla="*/ 172 w 426"/>
                  <a:gd name="T29" fmla="*/ 117 h 341"/>
                  <a:gd name="T30" fmla="*/ 181 w 426"/>
                  <a:gd name="T31" fmla="*/ 103 h 341"/>
                  <a:gd name="T32" fmla="*/ 185 w 426"/>
                  <a:gd name="T33" fmla="*/ 91 h 341"/>
                  <a:gd name="T34" fmla="*/ 181 w 426"/>
                  <a:gd name="T35" fmla="*/ 75 h 341"/>
                  <a:gd name="T36" fmla="*/ 178 w 426"/>
                  <a:gd name="T37" fmla="*/ 57 h 341"/>
                  <a:gd name="T38" fmla="*/ 175 w 426"/>
                  <a:gd name="T39" fmla="*/ 41 h 341"/>
                  <a:gd name="T40" fmla="*/ 177 w 426"/>
                  <a:gd name="T41" fmla="*/ 23 h 341"/>
                  <a:gd name="T42" fmla="*/ 185 w 426"/>
                  <a:gd name="T43" fmla="*/ 4 h 341"/>
                  <a:gd name="T44" fmla="*/ 201 w 426"/>
                  <a:gd name="T45" fmla="*/ 0 h 341"/>
                  <a:gd name="T46" fmla="*/ 220 w 426"/>
                  <a:gd name="T47" fmla="*/ 0 h 341"/>
                  <a:gd name="T48" fmla="*/ 240 w 426"/>
                  <a:gd name="T49" fmla="*/ 4 h 341"/>
                  <a:gd name="T50" fmla="*/ 246 w 426"/>
                  <a:gd name="T51" fmla="*/ 7 h 341"/>
                  <a:gd name="T52" fmla="*/ 265 w 426"/>
                  <a:gd name="T53" fmla="*/ 16 h 341"/>
                  <a:gd name="T54" fmla="*/ 275 w 426"/>
                  <a:gd name="T55" fmla="*/ 25 h 341"/>
                  <a:gd name="T56" fmla="*/ 284 w 426"/>
                  <a:gd name="T57" fmla="*/ 37 h 341"/>
                  <a:gd name="T58" fmla="*/ 287 w 426"/>
                  <a:gd name="T59" fmla="*/ 58 h 341"/>
                  <a:gd name="T60" fmla="*/ 280 w 426"/>
                  <a:gd name="T61" fmla="*/ 80 h 341"/>
                  <a:gd name="T62" fmla="*/ 269 w 426"/>
                  <a:gd name="T63" fmla="*/ 101 h 341"/>
                  <a:gd name="T64" fmla="*/ 261 w 426"/>
                  <a:gd name="T65" fmla="*/ 132 h 341"/>
                  <a:gd name="T66" fmla="*/ 271 w 426"/>
                  <a:gd name="T67" fmla="*/ 157 h 341"/>
                  <a:gd name="T68" fmla="*/ 286 w 426"/>
                  <a:gd name="T69" fmla="*/ 171 h 341"/>
                  <a:gd name="T70" fmla="*/ 305 w 426"/>
                  <a:gd name="T71" fmla="*/ 181 h 341"/>
                  <a:gd name="T72" fmla="*/ 326 w 426"/>
                  <a:gd name="T73" fmla="*/ 185 h 341"/>
                  <a:gd name="T74" fmla="*/ 337 w 426"/>
                  <a:gd name="T75" fmla="*/ 186 h 341"/>
                  <a:gd name="T76" fmla="*/ 360 w 426"/>
                  <a:gd name="T77" fmla="*/ 188 h 341"/>
                  <a:gd name="T78" fmla="*/ 395 w 426"/>
                  <a:gd name="T79" fmla="*/ 190 h 341"/>
                  <a:gd name="T80" fmla="*/ 417 w 426"/>
                  <a:gd name="T81" fmla="*/ 208 h 341"/>
                  <a:gd name="T82" fmla="*/ 425 w 426"/>
                  <a:gd name="T83" fmla="*/ 246 h 341"/>
                  <a:gd name="T84" fmla="*/ 412 w 426"/>
                  <a:gd name="T85" fmla="*/ 300 h 341"/>
                  <a:gd name="T86" fmla="*/ 400 w 426"/>
                  <a:gd name="T87" fmla="*/ 329 h 341"/>
                  <a:gd name="T88" fmla="*/ 393 w 426"/>
                  <a:gd name="T89" fmla="*/ 334 h 341"/>
                  <a:gd name="T90" fmla="*/ 377 w 426"/>
                  <a:gd name="T91" fmla="*/ 339 h 341"/>
                  <a:gd name="T92" fmla="*/ 362 w 426"/>
                  <a:gd name="T93" fmla="*/ 338 h 341"/>
                  <a:gd name="T94" fmla="*/ 338 w 426"/>
                  <a:gd name="T95" fmla="*/ 331 h 341"/>
                  <a:gd name="T96" fmla="*/ 329 w 426"/>
                  <a:gd name="T97" fmla="*/ 327 h 341"/>
                  <a:gd name="T98" fmla="*/ 313 w 426"/>
                  <a:gd name="T99" fmla="*/ 322 h 341"/>
                  <a:gd name="T100" fmla="*/ 297 w 426"/>
                  <a:gd name="T101" fmla="*/ 317 h 341"/>
                  <a:gd name="T102" fmla="*/ 280 w 426"/>
                  <a:gd name="T103" fmla="*/ 315 h 341"/>
                  <a:gd name="T104" fmla="*/ 260 w 426"/>
                  <a:gd name="T105" fmla="*/ 324 h 341"/>
                  <a:gd name="T106" fmla="*/ 246 w 426"/>
                  <a:gd name="T107" fmla="*/ 340 h 341"/>
                  <a:gd name="T108" fmla="*/ 131 w 426"/>
                  <a:gd name="T109" fmla="*/ 34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26" h="341">
                    <a:moveTo>
                      <a:pt x="131" y="340"/>
                    </a:moveTo>
                    <a:lnTo>
                      <a:pt x="132" y="311"/>
                    </a:lnTo>
                    <a:lnTo>
                      <a:pt x="128" y="290"/>
                    </a:lnTo>
                    <a:lnTo>
                      <a:pt x="100" y="265"/>
                    </a:lnTo>
                    <a:lnTo>
                      <a:pt x="37" y="249"/>
                    </a:lnTo>
                    <a:lnTo>
                      <a:pt x="2" y="210"/>
                    </a:lnTo>
                    <a:lnTo>
                      <a:pt x="0" y="174"/>
                    </a:lnTo>
                    <a:lnTo>
                      <a:pt x="10" y="150"/>
                    </a:lnTo>
                    <a:lnTo>
                      <a:pt x="32" y="135"/>
                    </a:lnTo>
                    <a:lnTo>
                      <a:pt x="48" y="136"/>
                    </a:lnTo>
                    <a:lnTo>
                      <a:pt x="82" y="142"/>
                    </a:lnTo>
                    <a:lnTo>
                      <a:pt x="98" y="145"/>
                    </a:lnTo>
                    <a:lnTo>
                      <a:pt x="123" y="146"/>
                    </a:lnTo>
                    <a:lnTo>
                      <a:pt x="154" y="136"/>
                    </a:lnTo>
                    <a:lnTo>
                      <a:pt x="172" y="117"/>
                    </a:lnTo>
                    <a:lnTo>
                      <a:pt x="181" y="103"/>
                    </a:lnTo>
                    <a:lnTo>
                      <a:pt x="185" y="91"/>
                    </a:lnTo>
                    <a:lnTo>
                      <a:pt x="181" y="75"/>
                    </a:lnTo>
                    <a:lnTo>
                      <a:pt x="178" y="57"/>
                    </a:lnTo>
                    <a:lnTo>
                      <a:pt x="175" y="41"/>
                    </a:lnTo>
                    <a:lnTo>
                      <a:pt x="177" y="23"/>
                    </a:lnTo>
                    <a:lnTo>
                      <a:pt x="185" y="4"/>
                    </a:lnTo>
                    <a:lnTo>
                      <a:pt x="201" y="0"/>
                    </a:lnTo>
                    <a:lnTo>
                      <a:pt x="220" y="0"/>
                    </a:lnTo>
                    <a:lnTo>
                      <a:pt x="240" y="4"/>
                    </a:lnTo>
                    <a:lnTo>
                      <a:pt x="246" y="7"/>
                    </a:lnTo>
                    <a:lnTo>
                      <a:pt x="265" y="16"/>
                    </a:lnTo>
                    <a:lnTo>
                      <a:pt x="275" y="25"/>
                    </a:lnTo>
                    <a:lnTo>
                      <a:pt x="284" y="37"/>
                    </a:lnTo>
                    <a:lnTo>
                      <a:pt x="287" y="58"/>
                    </a:lnTo>
                    <a:lnTo>
                      <a:pt x="280" y="80"/>
                    </a:lnTo>
                    <a:lnTo>
                      <a:pt x="269" y="101"/>
                    </a:lnTo>
                    <a:lnTo>
                      <a:pt x="261" y="132"/>
                    </a:lnTo>
                    <a:lnTo>
                      <a:pt x="271" y="157"/>
                    </a:lnTo>
                    <a:lnTo>
                      <a:pt x="286" y="171"/>
                    </a:lnTo>
                    <a:lnTo>
                      <a:pt x="305" y="181"/>
                    </a:lnTo>
                    <a:lnTo>
                      <a:pt x="326" y="185"/>
                    </a:lnTo>
                    <a:lnTo>
                      <a:pt x="337" y="186"/>
                    </a:lnTo>
                    <a:lnTo>
                      <a:pt x="360" y="188"/>
                    </a:lnTo>
                    <a:lnTo>
                      <a:pt x="395" y="190"/>
                    </a:lnTo>
                    <a:lnTo>
                      <a:pt x="417" y="208"/>
                    </a:lnTo>
                    <a:lnTo>
                      <a:pt x="425" y="246"/>
                    </a:lnTo>
                    <a:lnTo>
                      <a:pt x="412" y="300"/>
                    </a:lnTo>
                    <a:lnTo>
                      <a:pt x="400" y="329"/>
                    </a:lnTo>
                    <a:lnTo>
                      <a:pt x="393" y="334"/>
                    </a:lnTo>
                    <a:lnTo>
                      <a:pt x="377" y="339"/>
                    </a:lnTo>
                    <a:lnTo>
                      <a:pt x="362" y="338"/>
                    </a:lnTo>
                    <a:lnTo>
                      <a:pt x="338" y="331"/>
                    </a:lnTo>
                    <a:lnTo>
                      <a:pt x="329" y="327"/>
                    </a:lnTo>
                    <a:lnTo>
                      <a:pt x="313" y="322"/>
                    </a:lnTo>
                    <a:lnTo>
                      <a:pt x="297" y="317"/>
                    </a:lnTo>
                    <a:lnTo>
                      <a:pt x="280" y="315"/>
                    </a:lnTo>
                    <a:lnTo>
                      <a:pt x="260" y="324"/>
                    </a:lnTo>
                    <a:lnTo>
                      <a:pt x="246" y="340"/>
                    </a:lnTo>
                    <a:lnTo>
                      <a:pt x="131" y="340"/>
                    </a:lnTo>
                  </a:path>
                </a:pathLst>
              </a:custGeom>
              <a:grpFill/>
              <a:ln>
                <a:noFill/>
              </a:ln>
              <a:effectLst>
                <a:prstShdw prst="shdw17" dist="17961" dir="2700000">
                  <a:schemeClr val="bg1">
                    <a:gamma/>
                    <a:shade val="60000"/>
                    <a:invGamma/>
                  </a:schemeClr>
                </a:prstShdw>
              </a:effectLst>
              <a:extLst>
                <a:ext uri="{91240B29-F687-4F45-9708-019B960494DF}">
                  <a14:hiddenLine xmlns:a14="http://schemas.microsoft.com/office/drawing/2010/main" w="9525" cap="rnd">
                    <a:solidFill>
                      <a:schemeClr val="tx1"/>
                    </a:solidFill>
                    <a:round/>
                    <a:headEnd/>
                    <a:tailEnd/>
                  </a14:hiddenLine>
                </a:ext>
              </a:extLst>
            </p:spPr>
            <p:txBody>
              <a:bodyPr/>
              <a:lstStyle/>
              <a:p>
                <a:endParaRPr lang="en-US"/>
              </a:p>
            </p:txBody>
          </p:sp>
        </p:grpSp>
      </p:grpSp>
      <p:sp>
        <p:nvSpPr>
          <p:cNvPr id="2" name="Title Placeholder 1"/>
          <p:cNvSpPr>
            <a:spLocks noGrp="1"/>
          </p:cNvSpPr>
          <p:nvPr>
            <p:ph type="title"/>
          </p:nvPr>
        </p:nvSpPr>
        <p:spPr>
          <a:xfrm>
            <a:off x="1593436" y="177800"/>
            <a:ext cx="9782801" cy="1239837"/>
          </a:xfrm>
          <a:prstGeom prst="rect">
            <a:avLst/>
          </a:prstGeom>
        </p:spPr>
        <p:txBody>
          <a:bodyPr vert="horz" lIns="91440" tIns="45720" rIns="91440" bIns="45720" rtlCol="0" anchor="b">
            <a:normAutofit/>
            <a:scene3d>
              <a:camera prst="orthographicFront"/>
              <a:lightRig rig="threePt" dir="t"/>
            </a:scene3d>
            <a:sp3d extrusionH="57150">
              <a:bevelT w="38100" h="38100"/>
            </a:sp3d>
          </a:bodyPr>
          <a:lstStyle/>
          <a:p>
            <a:r>
              <a:rPr lang="en-US"/>
              <a:t>Click to edit Master title style</a:t>
            </a:r>
            <a:endParaRPr dirty="0"/>
          </a:p>
        </p:txBody>
      </p:sp>
      <p:sp>
        <p:nvSpPr>
          <p:cNvPr id="3" name="Text Placeholder 2"/>
          <p:cNvSpPr>
            <a:spLocks noGrp="1"/>
          </p:cNvSpPr>
          <p:nvPr>
            <p:ph type="body" idx="1"/>
          </p:nvPr>
        </p:nvSpPr>
        <p:spPr>
          <a:xfrm>
            <a:off x="1593436" y="1600200"/>
            <a:ext cx="9782801" cy="45720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180250" y="6356351"/>
            <a:ext cx="1218883" cy="365125"/>
          </a:xfrm>
          <a:prstGeom prst="rect">
            <a:avLst/>
          </a:prstGeom>
        </p:spPr>
        <p:txBody>
          <a:bodyPr vert="horz" lIns="91440" tIns="45720" rIns="91440" bIns="45720" rtlCol="0" anchor="ctr"/>
          <a:lstStyle>
            <a:lvl1pPr algn="l">
              <a:defRPr sz="1200" cap="all" baseline="0">
                <a:solidFill>
                  <a:schemeClr val="tx1"/>
                </a:solidFill>
              </a:defRPr>
            </a:lvl1pPr>
          </a:lstStyle>
          <a:p>
            <a:fld id="{5A4F0574-43A3-46A0-8870-1B2305CBE5B3}" type="datetime1">
              <a:rPr lang="en-US" smtClean="0"/>
              <a:pPr/>
              <a:t>6/11/2020</a:t>
            </a:fld>
            <a:endParaRPr lang="en-US" dirty="0"/>
          </a:p>
        </p:txBody>
      </p:sp>
      <p:sp>
        <p:nvSpPr>
          <p:cNvPr id="5" name="Footer Placeholder 4"/>
          <p:cNvSpPr>
            <a:spLocks noGrp="1"/>
          </p:cNvSpPr>
          <p:nvPr>
            <p:ph type="ftr" sz="quarter" idx="3"/>
          </p:nvPr>
        </p:nvSpPr>
        <p:spPr>
          <a:xfrm>
            <a:off x="6595933" y="6356351"/>
            <a:ext cx="3974065" cy="365125"/>
          </a:xfrm>
          <a:prstGeom prst="rect">
            <a:avLst/>
          </a:prstGeom>
        </p:spPr>
        <p:txBody>
          <a:bodyPr vert="horz" lIns="91440" tIns="45720" rIns="91440" bIns="45720" rtlCol="0" anchor="ctr"/>
          <a:lstStyle>
            <a:lvl1pPr algn="ctr">
              <a:defRPr sz="1200" cap="all" baseline="0">
                <a:solidFill>
                  <a:schemeClr val="tx1"/>
                </a:solidFill>
              </a:defRPr>
            </a:lvl1pPr>
          </a:lstStyle>
          <a:p>
            <a:r>
              <a:rPr lang="en-US"/>
              <a:t>Add a footer</a:t>
            </a:r>
            <a:endParaRPr lang="en-US" dirty="0"/>
          </a:p>
        </p:txBody>
      </p:sp>
      <p:sp>
        <p:nvSpPr>
          <p:cNvPr id="6" name="Slide Number Placeholder 5"/>
          <p:cNvSpPr>
            <a:spLocks noGrp="1"/>
          </p:cNvSpPr>
          <p:nvPr>
            <p:ph type="sldNum" sz="quarter" idx="4"/>
          </p:nvPr>
        </p:nvSpPr>
        <p:spPr>
          <a:xfrm>
            <a:off x="10766796" y="6356351"/>
            <a:ext cx="609441" cy="365125"/>
          </a:xfrm>
          <a:prstGeom prst="rect">
            <a:avLst/>
          </a:prstGeom>
        </p:spPr>
        <p:txBody>
          <a:bodyPr vert="horz" lIns="91440" tIns="45720" rIns="91440" bIns="45720" rtlCol="0" anchor="ctr"/>
          <a:lstStyle>
            <a:lvl1pPr algn="r">
              <a:defRPr sz="1200" cap="all" baseline="0">
                <a:solidFill>
                  <a:schemeClr val="tx1"/>
                </a:solidFill>
              </a:defRPr>
            </a:lvl1pPr>
          </a:lstStyle>
          <a:p>
            <a:fld id="{7DC1BBB0-96F0-4077-A278-0F3FB5C104D3}" type="slidenum">
              <a:rPr lang="en-US" smtClean="0"/>
              <a:pPr/>
              <a:t>‹#›</a:t>
            </a:fld>
            <a:endParaRPr lang="en-US"/>
          </a:p>
        </p:txBody>
      </p:sp>
    </p:spTree>
    <p:extLst>
      <p:ext uri="{BB962C8B-B14F-4D97-AF65-F5344CB8AC3E}">
        <p14:creationId xmlns:p14="http://schemas.microsoft.com/office/powerpoint/2010/main" val="109233160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b="1" kern="1200" cap="none" spc="0">
          <a:ln w="22225">
            <a:solidFill>
              <a:schemeClr val="tx2"/>
            </a:solidFill>
            <a:prstDash val="solid"/>
          </a:ln>
          <a:solidFill>
            <a:schemeClr val="tx2"/>
          </a:solidFill>
          <a:effectLst/>
          <a:latin typeface="+mj-lt"/>
          <a:ea typeface="+mj-ea"/>
          <a:cs typeface="+mj-cs"/>
        </a:defRPr>
      </a:lvl1pPr>
    </p:titleStyle>
    <p:bodyStyle>
      <a:lvl1pPr marL="246888" indent="-246888" algn="l" defTabSz="914400" rtl="0" eaLnBrk="1" latinLnBrk="0" hangingPunct="1">
        <a:lnSpc>
          <a:spcPct val="90000"/>
        </a:lnSpc>
        <a:spcBef>
          <a:spcPts val="1400"/>
        </a:spcBef>
        <a:buClr>
          <a:schemeClr val="tx2"/>
        </a:buClr>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Clr>
          <a:schemeClr val="tx2"/>
        </a:buClr>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Clr>
          <a:schemeClr val="tx2"/>
        </a:buClr>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Clr>
          <a:schemeClr val="tx2"/>
        </a:buClr>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Clr>
          <a:schemeClr val="tx2"/>
        </a:buClr>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Clr>
          <a:schemeClr val="tx2"/>
        </a:buClr>
        <a:buFont typeface="Euphemia" pitchFamily="34" charset="0"/>
        <a:buChar char="›"/>
        <a:defRPr sz="18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guide id="3" pos="1007"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package" Target="../embeddings/Microsoft_Word_Document.docx"/><Relationship Id="rId7" Type="http://schemas.openxmlformats.org/officeDocument/2006/relationships/diagramQuickStyle" Target="../diagrams/quickStyle1.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3.emf"/><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18" Type="http://schemas.openxmlformats.org/officeDocument/2006/relationships/image" Target="../media/image20.png"/><Relationship Id="rId3" Type="http://schemas.openxmlformats.org/officeDocument/2006/relationships/image" Target="../media/image5.png"/><Relationship Id="rId21" Type="http://schemas.openxmlformats.org/officeDocument/2006/relationships/image" Target="../media/image23.svg"/><Relationship Id="rId7" Type="http://schemas.openxmlformats.org/officeDocument/2006/relationships/image" Target="../media/image9.png"/><Relationship Id="rId12" Type="http://schemas.openxmlformats.org/officeDocument/2006/relationships/image" Target="../media/image14.png"/><Relationship Id="rId17" Type="http://schemas.openxmlformats.org/officeDocument/2006/relationships/image" Target="../media/image19.svg"/><Relationship Id="rId2" Type="http://schemas.openxmlformats.org/officeDocument/2006/relationships/image" Target="../media/image4.png"/><Relationship Id="rId16" Type="http://schemas.openxmlformats.org/officeDocument/2006/relationships/image" Target="../media/image18.png"/><Relationship Id="rId20"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8.svg"/><Relationship Id="rId11" Type="http://schemas.openxmlformats.org/officeDocument/2006/relationships/image" Target="../media/image13.jpeg"/><Relationship Id="rId5" Type="http://schemas.openxmlformats.org/officeDocument/2006/relationships/image" Target="../media/image7.png"/><Relationship Id="rId15" Type="http://schemas.openxmlformats.org/officeDocument/2006/relationships/image" Target="../media/image17.jpeg"/><Relationship Id="rId10" Type="http://schemas.openxmlformats.org/officeDocument/2006/relationships/image" Target="../media/image12.svg"/><Relationship Id="rId19" Type="http://schemas.openxmlformats.org/officeDocument/2006/relationships/image" Target="../media/image21.sv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428669" y="476673"/>
            <a:ext cx="8130239" cy="2592288"/>
          </a:xfrm>
        </p:spPr>
        <p:txBody>
          <a:bodyPr/>
          <a:lstStyle/>
          <a:p>
            <a:r>
              <a:rPr lang="en-US" dirty="0"/>
              <a:t>Integrating Parsons Puzzle with </a:t>
            </a:r>
            <a:r>
              <a:rPr lang="en-US" dirty="0" err="1"/>
              <a:t>MyUni</a:t>
            </a:r>
            <a:endParaRPr lang="en-US" dirty="0"/>
          </a:p>
        </p:txBody>
      </p:sp>
      <p:sp>
        <p:nvSpPr>
          <p:cNvPr id="2" name="Subtitle 1"/>
          <p:cNvSpPr>
            <a:spLocks noGrp="1"/>
          </p:cNvSpPr>
          <p:nvPr>
            <p:ph type="subTitle" idx="1"/>
          </p:nvPr>
        </p:nvSpPr>
        <p:spPr>
          <a:xfrm>
            <a:off x="2428669" y="3356992"/>
            <a:ext cx="7986222" cy="3168351"/>
          </a:xfrm>
          <a:extLst>
            <a:ext uri="{909E8E84-426E-40DD-AFC4-6F175D3DCCD1}">
              <a14:hiddenFill xmlns:a14="http://schemas.microsoft.com/office/drawing/2010/main">
                <a:solidFill>
                  <a:srgbClr val="FFFFFF"/>
                </a:solidFill>
              </a14:hiddenFill>
            </a:ext>
          </a:extLst>
        </p:spPr>
        <p:txBody>
          <a:bodyPr>
            <a:normAutofit/>
          </a:bodyPr>
          <a:lstStyle/>
          <a:p>
            <a:r>
              <a:rPr lang="en-US" dirty="0"/>
              <a:t>Project ID 27</a:t>
            </a:r>
          </a:p>
          <a:p>
            <a:endParaRPr lang="en-US" dirty="0"/>
          </a:p>
          <a:p>
            <a:r>
              <a:rPr lang="en-US" dirty="0" err="1"/>
              <a:t>Jialun</a:t>
            </a:r>
            <a:r>
              <a:rPr lang="en-US" dirty="0"/>
              <a:t> Han </a:t>
            </a:r>
          </a:p>
          <a:p>
            <a:r>
              <a:rPr lang="en-US" dirty="0"/>
              <a:t>Neha </a:t>
            </a:r>
            <a:r>
              <a:rPr lang="en-US" dirty="0" err="1"/>
              <a:t>Wali</a:t>
            </a:r>
            <a:endParaRPr lang="en-US" dirty="0"/>
          </a:p>
          <a:p>
            <a:r>
              <a:rPr lang="en-US" dirty="0" err="1"/>
              <a:t>Peiting</a:t>
            </a:r>
            <a:r>
              <a:rPr lang="en-US" dirty="0"/>
              <a:t> Sun</a:t>
            </a:r>
          </a:p>
          <a:p>
            <a:endParaRPr lang="en-US" dirty="0"/>
          </a:p>
          <a:p>
            <a:r>
              <a:rPr lang="en-US" dirty="0"/>
              <a:t>Supervised by Dr. Cheryl Pope</a:t>
            </a:r>
          </a:p>
        </p:txBody>
      </p:sp>
      <p:pic>
        <p:nvPicPr>
          <p:cNvPr id="1026" name="Picture 2" descr="Image result for university of adelaide logo">
            <a:extLst>
              <a:ext uri="{FF2B5EF4-FFF2-40B4-BE49-F238E27FC236}">
                <a16:creationId xmlns:a16="http://schemas.microsoft.com/office/drawing/2014/main" id="{C14042FF-41A6-469C-97BA-C8581CAD3C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801" y="283576"/>
            <a:ext cx="2088232" cy="128058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parsons puzzle">
            <a:extLst>
              <a:ext uri="{FF2B5EF4-FFF2-40B4-BE49-F238E27FC236}">
                <a16:creationId xmlns:a16="http://schemas.microsoft.com/office/drawing/2014/main" id="{47224329-C5EE-457D-995C-80CFA419555C}"/>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WatercolorSponge/>
                    </a14:imgEffect>
                    <a14:imgEffect>
                      <a14:sharpenSoften amount="50000"/>
                    </a14:imgEffect>
                    <a14:imgEffect>
                      <a14:saturation sat="63000"/>
                    </a14:imgEffect>
                    <a14:imgEffect>
                      <a14:brightnessContrast bright="11000" contrast="40000"/>
                    </a14:imgEffect>
                  </a14:imgLayer>
                </a14:imgProps>
              </a:ext>
              <a:ext uri="{28A0092B-C50C-407E-A947-70E740481C1C}">
                <a14:useLocalDpi xmlns:a14="http://schemas.microsoft.com/office/drawing/2010/main" val="0"/>
              </a:ext>
            </a:extLst>
          </a:blip>
          <a:srcRect/>
          <a:stretch>
            <a:fillRect/>
          </a:stretch>
        </p:blipFill>
        <p:spPr bwMode="auto">
          <a:xfrm>
            <a:off x="9760156" y="3861048"/>
            <a:ext cx="1555769" cy="1656184"/>
          </a:xfrm>
          <a:prstGeom prst="rect">
            <a:avLst/>
          </a:prstGeom>
          <a:noFill/>
          <a:effectLst>
            <a:glow>
              <a:schemeClr val="accent1">
                <a:alpha val="40000"/>
              </a:schemeClr>
            </a:glow>
            <a:outerShdw blurRad="152400" dist="76200" dir="6900000" sx="122000" sy="122000" algn="ctr" rotWithShape="0">
              <a:srgbClr val="000000">
                <a:alpha val="72000"/>
              </a:srgbClr>
            </a:outerShdw>
            <a:reflection stA="31000" endPos="68000" dist="292100" dir="5400000" sy="-100000" algn="bl" rotWithShape="0"/>
          </a:effectLst>
          <a:scene3d>
            <a:camera prst="orthographicFront">
              <a:rot lat="20407159" lon="21014257" rev="20233558"/>
            </a:camera>
            <a:lightRig rig="soft" dir="t"/>
          </a:scene3d>
          <a:sp3d contourW="12700">
            <a:contourClr>
              <a:schemeClr val="bg1"/>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981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C947E-7AE3-4894-BC49-C3BA92F872FA}"/>
              </a:ext>
            </a:extLst>
          </p:cNvPr>
          <p:cNvSpPr>
            <a:spLocks noGrp="1"/>
          </p:cNvSpPr>
          <p:nvPr>
            <p:ph type="title"/>
          </p:nvPr>
        </p:nvSpPr>
        <p:spPr/>
        <p:txBody>
          <a:bodyPr/>
          <a:lstStyle/>
          <a:p>
            <a:r>
              <a:rPr lang="en-AU" dirty="0"/>
              <a:t>Future Extension</a:t>
            </a:r>
          </a:p>
        </p:txBody>
      </p:sp>
      <p:sp>
        <p:nvSpPr>
          <p:cNvPr id="3" name="Content Placeholder 2">
            <a:extLst>
              <a:ext uri="{FF2B5EF4-FFF2-40B4-BE49-F238E27FC236}">
                <a16:creationId xmlns:a16="http://schemas.microsoft.com/office/drawing/2014/main" id="{F1662536-5C37-4078-9504-2DDCCB046BB5}"/>
              </a:ext>
            </a:extLst>
          </p:cNvPr>
          <p:cNvSpPr>
            <a:spLocks noGrp="1"/>
          </p:cNvSpPr>
          <p:nvPr>
            <p:ph idx="1"/>
          </p:nvPr>
        </p:nvSpPr>
        <p:spPr/>
        <p:txBody>
          <a:bodyPr>
            <a:normAutofit fontScale="85000" lnSpcReduction="20000"/>
          </a:bodyPr>
          <a:lstStyle/>
          <a:p>
            <a:pPr lvl="0" algn="just"/>
            <a:r>
              <a:rPr lang="en-AU" dirty="0">
                <a:ea typeface="DengXian" panose="02010600030101010101" pitchFamily="2" charset="-122"/>
                <a:cs typeface="Arial" panose="020B0604020202020204" pitchFamily="34" charset="0"/>
              </a:rPr>
              <a:t>Data Collection and Analysis </a:t>
            </a:r>
          </a:p>
          <a:p>
            <a:pPr marL="342900" lvl="0" indent="-342900" algn="just">
              <a:buFont typeface="+mj-lt"/>
              <a:buAutoNum type="arabicPeriod"/>
            </a:pPr>
            <a:r>
              <a:rPr lang="en-AU" dirty="0">
                <a:ea typeface="DengXian" panose="02010600030101010101" pitchFamily="2" charset="-122"/>
                <a:cs typeface="Arial" panose="020B0604020202020204" pitchFamily="34" charset="0"/>
              </a:rPr>
              <a:t>Models can be built to analyse the data and generate data of topics which are hard to comprehend for students by taking into account their attempt time, number of attempts, actions an grades. Instructor can use this data to give extra support on the hard topics.</a:t>
            </a:r>
          </a:p>
          <a:p>
            <a:pPr marL="342900" lvl="0" indent="-342900" algn="just">
              <a:spcAft>
                <a:spcPts val="0"/>
              </a:spcAft>
              <a:buFont typeface="+mj-lt"/>
              <a:buAutoNum type="arabicPeriod"/>
            </a:pPr>
            <a:r>
              <a:rPr lang="en-AU" dirty="0">
                <a:ea typeface="DengXian" panose="02010600030101010101" pitchFamily="2" charset="-122"/>
                <a:cs typeface="Arial" panose="020B0604020202020204" pitchFamily="34" charset="0"/>
              </a:rPr>
              <a:t>Data can be used to monitor student’s progression, to keep a check on their performance and to analyse how the parsons puzzle is helping the students to understand the complex topics better.</a:t>
            </a:r>
          </a:p>
          <a:p>
            <a:pPr marL="342900" lvl="0" indent="-342900" algn="just">
              <a:spcAft>
                <a:spcPts val="0"/>
              </a:spcAft>
              <a:buFont typeface="+mj-lt"/>
              <a:buAutoNum type="arabicPeriod"/>
            </a:pPr>
            <a:r>
              <a:rPr lang="en-AU" dirty="0">
                <a:ea typeface="DengXian" panose="02010600030101010101" pitchFamily="2" charset="-122"/>
                <a:cs typeface="Arial" panose="020B0604020202020204" pitchFamily="34" charset="0"/>
              </a:rPr>
              <a:t>Models can be built to analyse the learning pattern of each student. Instructors can divide the students into different groups based on their different cognitive processing strategies, regulation strategies and learning motivations. </a:t>
            </a:r>
          </a:p>
        </p:txBody>
      </p:sp>
    </p:spTree>
    <p:extLst>
      <p:ext uri="{BB962C8B-B14F-4D97-AF65-F5344CB8AC3E}">
        <p14:creationId xmlns:p14="http://schemas.microsoft.com/office/powerpoint/2010/main" val="2272637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41700-0308-49C9-9333-9CB1D756CD35}"/>
              </a:ext>
            </a:extLst>
          </p:cNvPr>
          <p:cNvSpPr>
            <a:spLocks noGrp="1"/>
          </p:cNvSpPr>
          <p:nvPr>
            <p:ph type="title"/>
          </p:nvPr>
        </p:nvSpPr>
        <p:spPr/>
        <p:txBody>
          <a:bodyPr/>
          <a:lstStyle/>
          <a:p>
            <a:r>
              <a:rPr lang="en-AU" dirty="0"/>
              <a:t>Structure of Demo</a:t>
            </a:r>
          </a:p>
        </p:txBody>
      </p:sp>
      <p:sp>
        <p:nvSpPr>
          <p:cNvPr id="6" name="Content Placeholder 5">
            <a:extLst>
              <a:ext uri="{FF2B5EF4-FFF2-40B4-BE49-F238E27FC236}">
                <a16:creationId xmlns:a16="http://schemas.microsoft.com/office/drawing/2014/main" id="{DC37B2A7-77CC-444F-9923-E7569EA91BEA}"/>
              </a:ext>
            </a:extLst>
          </p:cNvPr>
          <p:cNvSpPr>
            <a:spLocks noGrp="1"/>
          </p:cNvSpPr>
          <p:nvPr>
            <p:ph idx="1"/>
          </p:nvPr>
        </p:nvSpPr>
        <p:spPr/>
        <p:txBody>
          <a:bodyPr/>
          <a:lstStyle/>
          <a:p>
            <a:r>
              <a:rPr lang="en-IN" dirty="0"/>
              <a:t>Project goal</a:t>
            </a:r>
          </a:p>
          <a:p>
            <a:r>
              <a:rPr lang="en-IN" dirty="0"/>
              <a:t>Software Architecture</a:t>
            </a:r>
          </a:p>
          <a:p>
            <a:r>
              <a:rPr lang="en-IN" dirty="0"/>
              <a:t>H5P structure </a:t>
            </a:r>
          </a:p>
          <a:p>
            <a:r>
              <a:rPr lang="en-IN" dirty="0"/>
              <a:t>Limitation of access to MyUni</a:t>
            </a:r>
          </a:p>
          <a:p>
            <a:r>
              <a:rPr lang="en-IN" dirty="0"/>
              <a:t>Integration with Drupal</a:t>
            </a:r>
          </a:p>
          <a:p>
            <a:r>
              <a:rPr lang="en-IN" dirty="0"/>
              <a:t>Demo</a:t>
            </a:r>
          </a:p>
          <a:p>
            <a:r>
              <a:rPr lang="en-IN" dirty="0"/>
              <a:t>Universal design</a:t>
            </a:r>
          </a:p>
          <a:p>
            <a:r>
              <a:rPr lang="en-IN" dirty="0"/>
              <a:t>Future Extension</a:t>
            </a:r>
          </a:p>
          <a:p>
            <a:endParaRPr lang="en-IN" dirty="0"/>
          </a:p>
        </p:txBody>
      </p:sp>
    </p:spTree>
    <p:extLst>
      <p:ext uri="{BB962C8B-B14F-4D97-AF65-F5344CB8AC3E}">
        <p14:creationId xmlns:p14="http://schemas.microsoft.com/office/powerpoint/2010/main" val="182332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31C8A-ED05-4810-9173-54C03CA5C73A}"/>
              </a:ext>
            </a:extLst>
          </p:cNvPr>
          <p:cNvSpPr>
            <a:spLocks noGrp="1"/>
          </p:cNvSpPr>
          <p:nvPr>
            <p:ph type="title"/>
          </p:nvPr>
        </p:nvSpPr>
        <p:spPr/>
        <p:txBody>
          <a:bodyPr/>
          <a:lstStyle/>
          <a:p>
            <a:r>
              <a:rPr lang="en-AU" dirty="0"/>
              <a:t>Project Goals</a:t>
            </a:r>
          </a:p>
        </p:txBody>
      </p:sp>
      <p:sp>
        <p:nvSpPr>
          <p:cNvPr id="3" name="Content Placeholder 2">
            <a:extLst>
              <a:ext uri="{FF2B5EF4-FFF2-40B4-BE49-F238E27FC236}">
                <a16:creationId xmlns:a16="http://schemas.microsoft.com/office/drawing/2014/main" id="{28308B9E-9603-4E97-8C15-C2A54F9FE015}"/>
              </a:ext>
            </a:extLst>
          </p:cNvPr>
          <p:cNvSpPr>
            <a:spLocks noGrp="1"/>
          </p:cNvSpPr>
          <p:nvPr>
            <p:ph idx="1"/>
          </p:nvPr>
        </p:nvSpPr>
        <p:spPr/>
        <p:txBody>
          <a:bodyPr/>
          <a:lstStyle/>
          <a:p>
            <a:pPr lvl="0" algn="just"/>
            <a:r>
              <a:rPr lang="en-AU" dirty="0"/>
              <a:t>Gather information, research and design a universal parsons puzzle to implement it for the subjects where algorithmic thinking is required. </a:t>
            </a:r>
          </a:p>
          <a:p>
            <a:pPr lvl="0" algn="just"/>
            <a:r>
              <a:rPr lang="en-AU" dirty="0"/>
              <a:t>Development of environment settings: Integrating H5P into Drupal and </a:t>
            </a:r>
            <a:r>
              <a:rPr lang="en-AU" dirty="0" err="1"/>
              <a:t>MyUni</a:t>
            </a:r>
            <a:r>
              <a:rPr lang="en-AU" dirty="0"/>
              <a:t>(canvas interface). </a:t>
            </a:r>
          </a:p>
          <a:p>
            <a:pPr lvl="0" algn="just"/>
            <a:r>
              <a:rPr lang="en-AU" dirty="0"/>
              <a:t>Implementation of two types of parsons puzzle: Drag and Drop, and Fill in the blanks as customised H5P function. </a:t>
            </a:r>
          </a:p>
          <a:p>
            <a:pPr lvl="0" algn="just"/>
            <a:r>
              <a:rPr lang="en-AU" dirty="0"/>
              <a:t>Integrate customised H5P content type - Parsons Puzzle into </a:t>
            </a:r>
            <a:r>
              <a:rPr lang="en-AU" dirty="0" err="1"/>
              <a:t>MyUni</a:t>
            </a:r>
            <a:r>
              <a:rPr lang="en-AU" dirty="0"/>
              <a:t>.</a:t>
            </a:r>
          </a:p>
          <a:p>
            <a:endParaRPr lang="en-AU" dirty="0"/>
          </a:p>
        </p:txBody>
      </p:sp>
    </p:spTree>
    <p:extLst>
      <p:ext uri="{BB962C8B-B14F-4D97-AF65-F5344CB8AC3E}">
        <p14:creationId xmlns:p14="http://schemas.microsoft.com/office/powerpoint/2010/main" val="2988742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C947E-7AE3-4894-BC49-C3BA92F872FA}"/>
              </a:ext>
            </a:extLst>
          </p:cNvPr>
          <p:cNvSpPr>
            <a:spLocks noGrp="1"/>
          </p:cNvSpPr>
          <p:nvPr>
            <p:ph type="title"/>
          </p:nvPr>
        </p:nvSpPr>
        <p:spPr/>
        <p:txBody>
          <a:bodyPr/>
          <a:lstStyle/>
          <a:p>
            <a:r>
              <a:rPr lang="en-AU" dirty="0"/>
              <a:t>Universal Design Implemented </a:t>
            </a:r>
          </a:p>
        </p:txBody>
      </p:sp>
      <p:sp>
        <p:nvSpPr>
          <p:cNvPr id="3" name="Content Placeholder 2">
            <a:extLst>
              <a:ext uri="{FF2B5EF4-FFF2-40B4-BE49-F238E27FC236}">
                <a16:creationId xmlns:a16="http://schemas.microsoft.com/office/drawing/2014/main" id="{F1662536-5C37-4078-9504-2DDCCB046BB5}"/>
              </a:ext>
            </a:extLst>
          </p:cNvPr>
          <p:cNvSpPr>
            <a:spLocks noGrp="1"/>
          </p:cNvSpPr>
          <p:nvPr>
            <p:ph idx="1"/>
          </p:nvPr>
        </p:nvSpPr>
        <p:spPr>
          <a:xfrm>
            <a:off x="1593436" y="1600200"/>
            <a:ext cx="9782801" cy="4572000"/>
          </a:xfrm>
        </p:spPr>
        <p:txBody>
          <a:bodyPr/>
          <a:lstStyle/>
          <a:p>
            <a:r>
              <a:rPr lang="en-AU" sz="2000" dirty="0">
                <a:latin typeface="Calibri" panose="020F0502020204030204"/>
              </a:rPr>
              <a:t>It’s designed to support learning of syntax and logic </a:t>
            </a:r>
            <a:r>
              <a:rPr lang="en-IN" sz="2000" dirty="0">
                <a:latin typeface="Calibri" panose="020F0502020204030204"/>
              </a:rPr>
              <a:t>by teaching problem solving through algorithmic thinking and visualization. </a:t>
            </a:r>
            <a:r>
              <a:rPr lang="en-AU" sz="2000" dirty="0">
                <a:latin typeface="Calibri" panose="020F0502020204030204"/>
              </a:rPr>
              <a:t>Although designed for programming, it could be used for other procedural problems (mathematical proofs, experimental design, essay structure).</a:t>
            </a:r>
          </a:p>
          <a:p>
            <a:r>
              <a:rPr lang="en-AU" dirty="0"/>
              <a:t> </a:t>
            </a:r>
          </a:p>
          <a:p>
            <a:endParaRPr lang="en-AU" dirty="0"/>
          </a:p>
        </p:txBody>
      </p:sp>
      <p:graphicFrame>
        <p:nvGraphicFramePr>
          <p:cNvPr id="56" name="Object 55">
            <a:extLst>
              <a:ext uri="{FF2B5EF4-FFF2-40B4-BE49-F238E27FC236}">
                <a16:creationId xmlns:a16="http://schemas.microsoft.com/office/drawing/2014/main" id="{A0C14D27-3C37-4C44-88C8-9A8F765A8A3F}"/>
              </a:ext>
            </a:extLst>
          </p:cNvPr>
          <p:cNvGraphicFramePr>
            <a:graphicFrameLocks noChangeAspect="1"/>
          </p:cNvGraphicFramePr>
          <p:nvPr>
            <p:extLst>
              <p:ext uri="{D42A27DB-BD31-4B8C-83A1-F6EECF244321}">
                <p14:modId xmlns:p14="http://schemas.microsoft.com/office/powerpoint/2010/main" val="115596406"/>
              </p:ext>
            </p:extLst>
          </p:nvPr>
        </p:nvGraphicFramePr>
        <p:xfrm>
          <a:off x="1231899" y="2836984"/>
          <a:ext cx="4862513" cy="3349625"/>
        </p:xfrm>
        <a:graphic>
          <a:graphicData uri="http://schemas.openxmlformats.org/presentationml/2006/ole">
            <mc:AlternateContent xmlns:mc="http://schemas.openxmlformats.org/markup-compatibility/2006">
              <mc:Choice xmlns:v="urn:schemas-microsoft-com:vml" Requires="v">
                <p:oleObj spid="_x0000_s2132" name="Document" r:id="rId3" imgW="6261253" imgH="4031340" progId="Word.Document.12">
                  <p:embed/>
                </p:oleObj>
              </mc:Choice>
              <mc:Fallback>
                <p:oleObj name="Document" r:id="rId3" imgW="6261253" imgH="4031340" progId="Word.Document.12">
                  <p:embed/>
                  <p:pic>
                    <p:nvPicPr>
                      <p:cNvPr id="0" name=""/>
                      <p:cNvPicPr/>
                      <p:nvPr/>
                    </p:nvPicPr>
                    <p:blipFill>
                      <a:blip r:embed="rId4"/>
                      <a:stretch>
                        <a:fillRect/>
                      </a:stretch>
                    </p:blipFill>
                    <p:spPr>
                      <a:xfrm>
                        <a:off x="1231899" y="2836984"/>
                        <a:ext cx="4862513" cy="3349625"/>
                      </a:xfrm>
                      <a:prstGeom prst="rect">
                        <a:avLst/>
                      </a:prstGeom>
                    </p:spPr>
                  </p:pic>
                </p:oleObj>
              </mc:Fallback>
            </mc:AlternateContent>
          </a:graphicData>
        </a:graphic>
      </p:graphicFrame>
      <p:graphicFrame>
        <p:nvGraphicFramePr>
          <p:cNvPr id="57" name="Diagram 56">
            <a:extLst>
              <a:ext uri="{FF2B5EF4-FFF2-40B4-BE49-F238E27FC236}">
                <a16:creationId xmlns:a16="http://schemas.microsoft.com/office/drawing/2014/main" id="{2B736742-72A4-4AD4-8EEF-B2F6098D9AB0}"/>
              </a:ext>
            </a:extLst>
          </p:cNvPr>
          <p:cNvGraphicFramePr/>
          <p:nvPr>
            <p:extLst>
              <p:ext uri="{D42A27DB-BD31-4B8C-83A1-F6EECF244321}">
                <p14:modId xmlns:p14="http://schemas.microsoft.com/office/powerpoint/2010/main" val="522329851"/>
              </p:ext>
            </p:extLst>
          </p:nvPr>
        </p:nvGraphicFramePr>
        <p:xfrm>
          <a:off x="5677243" y="2937537"/>
          <a:ext cx="2592288" cy="266429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58" name="Rectangle 57">
            <a:extLst>
              <a:ext uri="{FF2B5EF4-FFF2-40B4-BE49-F238E27FC236}">
                <a16:creationId xmlns:a16="http://schemas.microsoft.com/office/drawing/2014/main" id="{DA60751F-8B6C-42E7-B019-7EF582AFEC72}"/>
              </a:ext>
            </a:extLst>
          </p:cNvPr>
          <p:cNvSpPr/>
          <p:nvPr/>
        </p:nvSpPr>
        <p:spPr>
          <a:xfrm>
            <a:off x="5970019" y="3244334"/>
            <a:ext cx="248786" cy="369332"/>
          </a:xfrm>
          <a:prstGeom prst="rect">
            <a:avLst/>
          </a:prstGeom>
        </p:spPr>
        <p:txBody>
          <a:bodyPr wrap="none">
            <a:spAutoFit/>
          </a:bodyPr>
          <a:lstStyle/>
          <a:p>
            <a:pPr lvl="0"/>
            <a:r>
              <a:rPr lang="en-AU" dirty="0"/>
              <a:t> </a:t>
            </a:r>
          </a:p>
        </p:txBody>
      </p:sp>
      <p:grpSp>
        <p:nvGrpSpPr>
          <p:cNvPr id="59" name="Group 58">
            <a:extLst>
              <a:ext uri="{FF2B5EF4-FFF2-40B4-BE49-F238E27FC236}">
                <a16:creationId xmlns:a16="http://schemas.microsoft.com/office/drawing/2014/main" id="{51E8E374-A3AC-4E10-8A86-8758D8801BD6}"/>
              </a:ext>
            </a:extLst>
          </p:cNvPr>
          <p:cNvGrpSpPr/>
          <p:nvPr/>
        </p:nvGrpSpPr>
        <p:grpSpPr>
          <a:xfrm>
            <a:off x="8691730" y="3397526"/>
            <a:ext cx="1093366" cy="656019"/>
            <a:chOff x="280" y="173263"/>
            <a:chExt cx="1093366" cy="656019"/>
          </a:xfrm>
        </p:grpSpPr>
        <p:sp>
          <p:nvSpPr>
            <p:cNvPr id="63" name="Rectangle 62">
              <a:extLst>
                <a:ext uri="{FF2B5EF4-FFF2-40B4-BE49-F238E27FC236}">
                  <a16:creationId xmlns:a16="http://schemas.microsoft.com/office/drawing/2014/main" id="{50130967-1603-4F98-AF29-902F2A7C0809}"/>
                </a:ext>
              </a:extLst>
            </p:cNvPr>
            <p:cNvSpPr/>
            <p:nvPr/>
          </p:nvSpPr>
          <p:spPr>
            <a:xfrm>
              <a:off x="280" y="173263"/>
              <a:ext cx="1093366" cy="656019"/>
            </a:xfrm>
            <a:prstGeom prst="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64" name="TextBox 63">
              <a:extLst>
                <a:ext uri="{FF2B5EF4-FFF2-40B4-BE49-F238E27FC236}">
                  <a16:creationId xmlns:a16="http://schemas.microsoft.com/office/drawing/2014/main" id="{17D77100-D0C0-4910-A4E3-012F5D322837}"/>
                </a:ext>
              </a:extLst>
            </p:cNvPr>
            <p:cNvSpPr txBox="1"/>
            <p:nvPr/>
          </p:nvSpPr>
          <p:spPr>
            <a:xfrm>
              <a:off x="280" y="173263"/>
              <a:ext cx="1093366" cy="65601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AU" sz="1800" b="1" kern="1200" dirty="0"/>
                <a:t>Attempt History</a:t>
              </a:r>
            </a:p>
          </p:txBody>
        </p:sp>
      </p:grpSp>
      <p:grpSp>
        <p:nvGrpSpPr>
          <p:cNvPr id="60" name="Group 59">
            <a:extLst>
              <a:ext uri="{FF2B5EF4-FFF2-40B4-BE49-F238E27FC236}">
                <a16:creationId xmlns:a16="http://schemas.microsoft.com/office/drawing/2014/main" id="{1C10BDF1-C21E-4F69-8A89-FA69B2011907}"/>
              </a:ext>
            </a:extLst>
          </p:cNvPr>
          <p:cNvGrpSpPr/>
          <p:nvPr/>
        </p:nvGrpSpPr>
        <p:grpSpPr>
          <a:xfrm>
            <a:off x="9894433" y="3397526"/>
            <a:ext cx="1093366" cy="656019"/>
            <a:chOff x="1202983" y="173263"/>
            <a:chExt cx="1093366" cy="656019"/>
          </a:xfrm>
        </p:grpSpPr>
        <p:sp>
          <p:nvSpPr>
            <p:cNvPr id="61" name="Rectangle 60">
              <a:extLst>
                <a:ext uri="{FF2B5EF4-FFF2-40B4-BE49-F238E27FC236}">
                  <a16:creationId xmlns:a16="http://schemas.microsoft.com/office/drawing/2014/main" id="{DD6F7C32-AF6E-4918-AA6B-95CFCA75BAE5}"/>
                </a:ext>
              </a:extLst>
            </p:cNvPr>
            <p:cNvSpPr/>
            <p:nvPr/>
          </p:nvSpPr>
          <p:spPr>
            <a:xfrm>
              <a:off x="1202983" y="173263"/>
              <a:ext cx="1093366" cy="656019"/>
            </a:xfrm>
            <a:prstGeom prst="rect">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62" name="TextBox 61">
              <a:extLst>
                <a:ext uri="{FF2B5EF4-FFF2-40B4-BE49-F238E27FC236}">
                  <a16:creationId xmlns:a16="http://schemas.microsoft.com/office/drawing/2014/main" id="{B11B682C-D2AF-4C56-BA32-CC3970694B32}"/>
                </a:ext>
              </a:extLst>
            </p:cNvPr>
            <p:cNvSpPr txBox="1"/>
            <p:nvPr/>
          </p:nvSpPr>
          <p:spPr>
            <a:xfrm>
              <a:off x="1202983" y="173263"/>
              <a:ext cx="1093366" cy="656019"/>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AU" sz="1800" b="1" kern="1200" dirty="0">
                  <a:latin typeface="Calibri" panose="020F0502020204030204" pitchFamily="34" charset="0"/>
                  <a:cs typeface="Calibri" panose="020F0502020204030204" pitchFamily="34" charset="0"/>
                </a:rPr>
                <a:t>Progress</a:t>
              </a:r>
            </a:p>
          </p:txBody>
        </p:sp>
      </p:grpSp>
      <p:sp>
        <p:nvSpPr>
          <p:cNvPr id="65" name="Rectangle 64">
            <a:extLst>
              <a:ext uri="{FF2B5EF4-FFF2-40B4-BE49-F238E27FC236}">
                <a16:creationId xmlns:a16="http://schemas.microsoft.com/office/drawing/2014/main" id="{3CA2DF30-E9C7-4E5D-BBE2-F2B0C1D328F7}"/>
              </a:ext>
            </a:extLst>
          </p:cNvPr>
          <p:cNvSpPr/>
          <p:nvPr/>
        </p:nvSpPr>
        <p:spPr>
          <a:xfrm>
            <a:off x="1607745" y="6172200"/>
            <a:ext cx="4486667" cy="338554"/>
          </a:xfrm>
          <a:prstGeom prst="rect">
            <a:avLst/>
          </a:prstGeom>
        </p:spPr>
        <p:txBody>
          <a:bodyPr wrap="square">
            <a:spAutoFit/>
          </a:bodyPr>
          <a:lstStyle/>
          <a:p>
            <a:r>
              <a:rPr lang="en-AU" sz="1600" b="1" dirty="0">
                <a:latin typeface="Calibri" panose="020F0502020204030204" pitchFamily="34" charset="0"/>
                <a:cs typeface="Calibri" panose="020F0502020204030204" pitchFamily="34" charset="0"/>
              </a:rPr>
              <a:t>Flow control: Parsons Puzzle implementation </a:t>
            </a:r>
          </a:p>
        </p:txBody>
      </p:sp>
      <p:sp>
        <p:nvSpPr>
          <p:cNvPr id="66" name="Rectangle 65">
            <a:extLst>
              <a:ext uri="{FF2B5EF4-FFF2-40B4-BE49-F238E27FC236}">
                <a16:creationId xmlns:a16="http://schemas.microsoft.com/office/drawing/2014/main" id="{6DF8A518-68B9-492B-A590-83D14FB34372}"/>
              </a:ext>
            </a:extLst>
          </p:cNvPr>
          <p:cNvSpPr/>
          <p:nvPr/>
        </p:nvSpPr>
        <p:spPr>
          <a:xfrm>
            <a:off x="5590356" y="5635472"/>
            <a:ext cx="2952328" cy="584775"/>
          </a:xfrm>
          <a:prstGeom prst="rect">
            <a:avLst/>
          </a:prstGeom>
        </p:spPr>
        <p:txBody>
          <a:bodyPr wrap="square">
            <a:spAutoFit/>
          </a:bodyPr>
          <a:lstStyle/>
          <a:p>
            <a:r>
              <a:rPr lang="en-AU" sz="1600" b="1" dirty="0">
                <a:latin typeface="Calibri" panose="020F0502020204030204" pitchFamily="34" charset="0"/>
                <a:cs typeface="Calibri" panose="020F0502020204030204" pitchFamily="34" charset="0"/>
              </a:rPr>
              <a:t>Instructor interface components for creating a problem</a:t>
            </a:r>
          </a:p>
        </p:txBody>
      </p:sp>
      <p:sp>
        <p:nvSpPr>
          <p:cNvPr id="67" name="Rectangle 66">
            <a:extLst>
              <a:ext uri="{FF2B5EF4-FFF2-40B4-BE49-F238E27FC236}">
                <a16:creationId xmlns:a16="http://schemas.microsoft.com/office/drawing/2014/main" id="{ADD6FF39-7C85-4624-91D6-0ECCCEF20D4E}"/>
              </a:ext>
            </a:extLst>
          </p:cNvPr>
          <p:cNvSpPr/>
          <p:nvPr/>
        </p:nvSpPr>
        <p:spPr>
          <a:xfrm>
            <a:off x="8667731" y="4146871"/>
            <a:ext cx="2762488" cy="338554"/>
          </a:xfrm>
          <a:prstGeom prst="rect">
            <a:avLst/>
          </a:prstGeom>
        </p:spPr>
        <p:txBody>
          <a:bodyPr wrap="none">
            <a:spAutoFit/>
          </a:bodyPr>
          <a:lstStyle/>
          <a:p>
            <a:r>
              <a:rPr lang="en-AU" sz="1600" b="1" dirty="0">
                <a:latin typeface="Calibri" panose="020F0502020204030204" pitchFamily="34" charset="0"/>
                <a:cs typeface="Calibri" panose="020F0502020204030204" pitchFamily="34" charset="0"/>
              </a:rPr>
              <a:t>Student interface components</a:t>
            </a:r>
          </a:p>
        </p:txBody>
      </p:sp>
    </p:spTree>
    <p:extLst>
      <p:ext uri="{BB962C8B-B14F-4D97-AF65-F5344CB8AC3E}">
        <p14:creationId xmlns:p14="http://schemas.microsoft.com/office/powerpoint/2010/main" val="2906402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31C8A-ED05-4810-9173-54C03CA5C73A}"/>
              </a:ext>
            </a:extLst>
          </p:cNvPr>
          <p:cNvSpPr>
            <a:spLocks noGrp="1"/>
          </p:cNvSpPr>
          <p:nvPr>
            <p:ph type="title"/>
          </p:nvPr>
        </p:nvSpPr>
        <p:spPr>
          <a:xfrm>
            <a:off x="1499335" y="350103"/>
            <a:ext cx="9782801" cy="1239837"/>
          </a:xfrm>
        </p:spPr>
        <p:txBody>
          <a:bodyPr/>
          <a:lstStyle/>
          <a:p>
            <a:r>
              <a:rPr lang="en-AU" dirty="0"/>
              <a:t>Software Architecture</a:t>
            </a:r>
          </a:p>
        </p:txBody>
      </p:sp>
      <p:pic>
        <p:nvPicPr>
          <p:cNvPr id="64" name="Picture 63">
            <a:extLst>
              <a:ext uri="{FF2B5EF4-FFF2-40B4-BE49-F238E27FC236}">
                <a16:creationId xmlns:a16="http://schemas.microsoft.com/office/drawing/2014/main" id="{E9238C58-09B4-41DD-BAC0-3DB8627BCBA1}"/>
              </a:ext>
            </a:extLst>
          </p:cNvPr>
          <p:cNvPicPr>
            <a:picLocks noChangeAspect="1"/>
          </p:cNvPicPr>
          <p:nvPr/>
        </p:nvPicPr>
        <p:blipFill>
          <a:blip r:embed="rId2"/>
          <a:stretch>
            <a:fillRect/>
          </a:stretch>
        </p:blipFill>
        <p:spPr>
          <a:xfrm>
            <a:off x="7966620" y="1977034"/>
            <a:ext cx="3672408" cy="1299763"/>
          </a:xfrm>
          <a:prstGeom prst="rect">
            <a:avLst/>
          </a:prstGeom>
        </p:spPr>
      </p:pic>
      <p:pic>
        <p:nvPicPr>
          <p:cNvPr id="65" name="Picture 64">
            <a:extLst>
              <a:ext uri="{FF2B5EF4-FFF2-40B4-BE49-F238E27FC236}">
                <a16:creationId xmlns:a16="http://schemas.microsoft.com/office/drawing/2014/main" id="{D33A968A-06C3-4DC4-85E6-1DC94C169060}"/>
              </a:ext>
            </a:extLst>
          </p:cNvPr>
          <p:cNvPicPr>
            <a:picLocks noChangeAspect="1"/>
          </p:cNvPicPr>
          <p:nvPr/>
        </p:nvPicPr>
        <p:blipFill>
          <a:blip r:embed="rId3"/>
          <a:stretch>
            <a:fillRect/>
          </a:stretch>
        </p:blipFill>
        <p:spPr>
          <a:xfrm>
            <a:off x="5633078" y="3573016"/>
            <a:ext cx="6016434" cy="1051117"/>
          </a:xfrm>
          <a:prstGeom prst="rect">
            <a:avLst/>
          </a:prstGeom>
        </p:spPr>
      </p:pic>
      <p:pic>
        <p:nvPicPr>
          <p:cNvPr id="66" name="Picture 65">
            <a:extLst>
              <a:ext uri="{FF2B5EF4-FFF2-40B4-BE49-F238E27FC236}">
                <a16:creationId xmlns:a16="http://schemas.microsoft.com/office/drawing/2014/main" id="{08F0CE0F-78C5-406F-A72D-DDF696D4884E}"/>
              </a:ext>
            </a:extLst>
          </p:cNvPr>
          <p:cNvPicPr>
            <a:picLocks noChangeAspect="1"/>
          </p:cNvPicPr>
          <p:nvPr/>
        </p:nvPicPr>
        <p:blipFill>
          <a:blip r:embed="rId4"/>
          <a:stretch>
            <a:fillRect/>
          </a:stretch>
        </p:blipFill>
        <p:spPr>
          <a:xfrm>
            <a:off x="6973341" y="5013483"/>
            <a:ext cx="4665687" cy="575449"/>
          </a:xfrm>
          <a:prstGeom prst="rect">
            <a:avLst/>
          </a:prstGeom>
        </p:spPr>
      </p:pic>
      <p:grpSp>
        <p:nvGrpSpPr>
          <p:cNvPr id="129" name="Group 128">
            <a:extLst>
              <a:ext uri="{FF2B5EF4-FFF2-40B4-BE49-F238E27FC236}">
                <a16:creationId xmlns:a16="http://schemas.microsoft.com/office/drawing/2014/main" id="{B65972B5-B8B9-8745-934B-EDC1920EC88A}"/>
              </a:ext>
            </a:extLst>
          </p:cNvPr>
          <p:cNvGrpSpPr/>
          <p:nvPr/>
        </p:nvGrpSpPr>
        <p:grpSpPr>
          <a:xfrm>
            <a:off x="1701924" y="1844517"/>
            <a:ext cx="6124575" cy="3821430"/>
            <a:chOff x="0" y="0"/>
            <a:chExt cx="4902165" cy="3606201"/>
          </a:xfrm>
        </p:grpSpPr>
        <p:grpSp>
          <p:nvGrpSpPr>
            <p:cNvPr id="130" name="Group 129">
              <a:extLst>
                <a:ext uri="{FF2B5EF4-FFF2-40B4-BE49-F238E27FC236}">
                  <a16:creationId xmlns:a16="http://schemas.microsoft.com/office/drawing/2014/main" id="{F0A0AAC6-C1EC-8549-83B2-F12596ED52DC}"/>
                </a:ext>
              </a:extLst>
            </p:cNvPr>
            <p:cNvGrpSpPr/>
            <p:nvPr/>
          </p:nvGrpSpPr>
          <p:grpSpPr>
            <a:xfrm>
              <a:off x="0" y="2546690"/>
              <a:ext cx="4182387" cy="1059511"/>
              <a:chOff x="0" y="2546690"/>
              <a:chExt cx="4182387" cy="1059511"/>
            </a:xfrm>
          </p:grpSpPr>
          <p:grpSp>
            <p:nvGrpSpPr>
              <p:cNvPr id="172" name="Group 171">
                <a:extLst>
                  <a:ext uri="{FF2B5EF4-FFF2-40B4-BE49-F238E27FC236}">
                    <a16:creationId xmlns:a16="http://schemas.microsoft.com/office/drawing/2014/main" id="{6E6A3AC8-3436-3E4A-862C-69B54FFC39C6}"/>
                  </a:ext>
                </a:extLst>
              </p:cNvPr>
              <p:cNvGrpSpPr/>
              <p:nvPr/>
            </p:nvGrpSpPr>
            <p:grpSpPr>
              <a:xfrm>
                <a:off x="0" y="2724821"/>
                <a:ext cx="4182387" cy="881380"/>
                <a:chOff x="0" y="2724821"/>
                <a:chExt cx="4182387" cy="881380"/>
              </a:xfrm>
            </p:grpSpPr>
            <p:sp>
              <p:nvSpPr>
                <p:cNvPr id="174" name="Rounded Rectangle 195">
                  <a:extLst>
                    <a:ext uri="{FF2B5EF4-FFF2-40B4-BE49-F238E27FC236}">
                      <a16:creationId xmlns:a16="http://schemas.microsoft.com/office/drawing/2014/main" id="{C298A81A-39D2-0F40-BEF9-5F025BDE7779}"/>
                    </a:ext>
                  </a:extLst>
                </p:cNvPr>
                <p:cNvSpPr/>
                <p:nvPr/>
              </p:nvSpPr>
              <p:spPr>
                <a:xfrm>
                  <a:off x="0" y="2724821"/>
                  <a:ext cx="4182386" cy="88138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grpSp>
              <p:nvGrpSpPr>
                <p:cNvPr id="175" name="Group 174">
                  <a:extLst>
                    <a:ext uri="{FF2B5EF4-FFF2-40B4-BE49-F238E27FC236}">
                      <a16:creationId xmlns:a16="http://schemas.microsoft.com/office/drawing/2014/main" id="{0BF81FBF-4D69-874F-BD3E-DD8750A34DC4}"/>
                    </a:ext>
                  </a:extLst>
                </p:cNvPr>
                <p:cNvGrpSpPr/>
                <p:nvPr/>
              </p:nvGrpSpPr>
              <p:grpSpPr>
                <a:xfrm>
                  <a:off x="119270" y="2836140"/>
                  <a:ext cx="4063117" cy="493287"/>
                  <a:chOff x="119270" y="2836140"/>
                  <a:chExt cx="4063117" cy="493287"/>
                </a:xfrm>
              </p:grpSpPr>
              <p:sp>
                <p:nvSpPr>
                  <p:cNvPr id="179" name="Rounded Rectangle 200">
                    <a:extLst>
                      <a:ext uri="{FF2B5EF4-FFF2-40B4-BE49-F238E27FC236}">
                        <a16:creationId xmlns:a16="http://schemas.microsoft.com/office/drawing/2014/main" id="{392A5D93-7EE2-454B-9ACB-C506DDC80A9B}"/>
                      </a:ext>
                    </a:extLst>
                  </p:cNvPr>
                  <p:cNvSpPr/>
                  <p:nvPr/>
                </p:nvSpPr>
                <p:spPr>
                  <a:xfrm>
                    <a:off x="119270" y="2875896"/>
                    <a:ext cx="906145" cy="38798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pic>
                <p:nvPicPr>
                  <p:cNvPr id="180" name="Graphic 1" descr="Database">
                    <a:extLst>
                      <a:ext uri="{FF2B5EF4-FFF2-40B4-BE49-F238E27FC236}">
                        <a16:creationId xmlns:a16="http://schemas.microsoft.com/office/drawing/2014/main" id="{65DBFAA7-20E5-FD4D-9E1E-EAB1E00C994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029346" y="2844091"/>
                    <a:ext cx="460375" cy="459740"/>
                  </a:xfrm>
                  <a:prstGeom prst="rect">
                    <a:avLst/>
                  </a:prstGeom>
                </p:spPr>
              </p:pic>
              <p:sp>
                <p:nvSpPr>
                  <p:cNvPr id="181" name="Rectangle 180">
                    <a:extLst>
                      <a:ext uri="{FF2B5EF4-FFF2-40B4-BE49-F238E27FC236}">
                        <a16:creationId xmlns:a16="http://schemas.microsoft.com/office/drawing/2014/main" id="{C26577A5-7782-094A-9710-BF1106030A44}"/>
                      </a:ext>
                    </a:extLst>
                  </p:cNvPr>
                  <p:cNvSpPr/>
                  <p:nvPr/>
                </p:nvSpPr>
                <p:spPr>
                  <a:xfrm>
                    <a:off x="564543" y="2931555"/>
                    <a:ext cx="461010" cy="29273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AU" sz="1400" kern="1200" dirty="0">
                        <a:solidFill>
                          <a:schemeClr val="tx1"/>
                        </a:solidFill>
                        <a:effectLst/>
                        <a:ea typeface="Calibri" panose="020F0502020204030204" pitchFamily="34" charset="0"/>
                        <a:cs typeface="Times New Roman" panose="02020603050405020304" pitchFamily="18" charset="0"/>
                      </a:rPr>
                      <a:t>PHP</a:t>
                    </a:r>
                    <a:endParaRPr lang="en-AU" sz="1200" dirty="0">
                      <a:solidFill>
                        <a:schemeClr val="tx1"/>
                      </a:solidFill>
                      <a:effectLst/>
                      <a:latin typeface="Times New Roman" panose="02020603050405020304" pitchFamily="18" charset="0"/>
                      <a:ea typeface="DengXian" panose="02010600030101010101" pitchFamily="2" charset="-122"/>
                    </a:endParaRPr>
                  </a:p>
                </p:txBody>
              </p:sp>
              <p:sp>
                <p:nvSpPr>
                  <p:cNvPr id="182" name="Rectangle 181">
                    <a:extLst>
                      <a:ext uri="{FF2B5EF4-FFF2-40B4-BE49-F238E27FC236}">
                        <a16:creationId xmlns:a16="http://schemas.microsoft.com/office/drawing/2014/main" id="{84276E94-911A-9942-94C8-88D4709D376E}"/>
                      </a:ext>
                    </a:extLst>
                  </p:cNvPr>
                  <p:cNvSpPr/>
                  <p:nvPr/>
                </p:nvSpPr>
                <p:spPr>
                  <a:xfrm>
                    <a:off x="1741409" y="2939451"/>
                    <a:ext cx="937895" cy="389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AU" sz="1400" kern="1200" dirty="0">
                        <a:solidFill>
                          <a:schemeClr val="tx1"/>
                        </a:solidFill>
                        <a:effectLst/>
                        <a:ea typeface="Calibri" panose="020F0502020204030204" pitchFamily="34" charset="0"/>
                        <a:cs typeface="Times New Roman" panose="02020603050405020304" pitchFamily="18" charset="0"/>
                      </a:rPr>
                      <a:t>Web Server</a:t>
                    </a:r>
                    <a:endParaRPr lang="en-AU" sz="1200" dirty="0">
                      <a:solidFill>
                        <a:schemeClr val="tx1"/>
                      </a:solidFill>
                      <a:effectLst/>
                      <a:latin typeface="Times New Roman" panose="02020603050405020304" pitchFamily="18" charset="0"/>
                      <a:ea typeface="DengXian" panose="02010600030101010101" pitchFamily="2" charset="-122"/>
                    </a:endParaRPr>
                  </a:p>
                </p:txBody>
              </p:sp>
              <p:pic>
                <p:nvPicPr>
                  <p:cNvPr id="183" name="Graphic 5" descr="World">
                    <a:extLst>
                      <a:ext uri="{FF2B5EF4-FFF2-40B4-BE49-F238E27FC236}">
                        <a16:creationId xmlns:a16="http://schemas.microsoft.com/office/drawing/2014/main" id="{3E190FE8-825B-D145-993A-8BD574011058}"/>
                      </a:ext>
                    </a:extLst>
                  </p:cNvPr>
                  <p:cNvPicPr>
                    <a:picLocks noChangeAspect="1"/>
                  </p:cNvPicPr>
                  <p:nvPr/>
                </p:nvPicPr>
                <p:blipFill>
                  <a:blip r:embed="rId7" cstate="print">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510748" y="2899750"/>
                    <a:ext cx="357505" cy="356870"/>
                  </a:xfrm>
                  <a:prstGeom prst="rect">
                    <a:avLst/>
                  </a:prstGeom>
                </p:spPr>
              </p:pic>
              <p:pic>
                <p:nvPicPr>
                  <p:cNvPr id="184" name="Graphic 7" descr="Web design">
                    <a:extLst>
                      <a:ext uri="{FF2B5EF4-FFF2-40B4-BE49-F238E27FC236}">
                        <a16:creationId xmlns:a16="http://schemas.microsoft.com/office/drawing/2014/main" id="{A242803C-9736-D84F-8846-9FA22A0352E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74929" y="2836140"/>
                    <a:ext cx="468630" cy="467995"/>
                  </a:xfrm>
                  <a:prstGeom prst="rect">
                    <a:avLst/>
                  </a:prstGeom>
                </p:spPr>
              </p:pic>
              <p:sp>
                <p:nvSpPr>
                  <p:cNvPr id="185" name="Rectangle 184">
                    <a:extLst>
                      <a:ext uri="{FF2B5EF4-FFF2-40B4-BE49-F238E27FC236}">
                        <a16:creationId xmlns:a16="http://schemas.microsoft.com/office/drawing/2014/main" id="{5EF32C5E-3A28-7B45-B789-4EF67EC92265}"/>
                      </a:ext>
                    </a:extLst>
                  </p:cNvPr>
                  <p:cNvSpPr/>
                  <p:nvPr/>
                </p:nvSpPr>
                <p:spPr>
                  <a:xfrm>
                    <a:off x="3323548" y="2882441"/>
                    <a:ext cx="858839" cy="3819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en-AU" sz="1400" kern="1200" dirty="0">
                        <a:solidFill>
                          <a:schemeClr val="tx1"/>
                        </a:solidFill>
                        <a:effectLst/>
                        <a:ea typeface="Calibri" panose="020F0502020204030204" pitchFamily="34" charset="0"/>
                        <a:cs typeface="Times New Roman" panose="02020603050405020304" pitchFamily="18" charset="0"/>
                      </a:rPr>
                      <a:t>Database</a:t>
                    </a:r>
                    <a:endParaRPr lang="en-AU" sz="1200" dirty="0">
                      <a:solidFill>
                        <a:schemeClr val="tx1"/>
                      </a:solidFill>
                      <a:effectLst/>
                      <a:latin typeface="Times New Roman" panose="02020603050405020304" pitchFamily="18" charset="0"/>
                      <a:ea typeface="DengXian" panose="02010600030101010101" pitchFamily="2" charset="-122"/>
                    </a:endParaRPr>
                  </a:p>
                </p:txBody>
              </p:sp>
              <p:sp>
                <p:nvSpPr>
                  <p:cNvPr id="186" name="Left-Right Arrow 207">
                    <a:extLst>
                      <a:ext uri="{FF2B5EF4-FFF2-40B4-BE49-F238E27FC236}">
                        <a16:creationId xmlns:a16="http://schemas.microsoft.com/office/drawing/2014/main" id="{2AC233F3-561F-9348-97CE-3E1A4519CF25}"/>
                      </a:ext>
                    </a:extLst>
                  </p:cNvPr>
                  <p:cNvSpPr/>
                  <p:nvPr/>
                </p:nvSpPr>
                <p:spPr>
                  <a:xfrm>
                    <a:off x="1078175" y="3023768"/>
                    <a:ext cx="392430" cy="113665"/>
                  </a:xfrm>
                  <a:prstGeom prst="leftRightArrow">
                    <a:avLst>
                      <a:gd name="adj1" fmla="val 39040"/>
                      <a:gd name="adj2" fmla="val 93183"/>
                    </a:avLst>
                  </a:prstGeom>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sp>
                <p:nvSpPr>
                  <p:cNvPr id="187" name="Left-Right Arrow 208">
                    <a:extLst>
                      <a:ext uri="{FF2B5EF4-FFF2-40B4-BE49-F238E27FC236}">
                        <a16:creationId xmlns:a16="http://schemas.microsoft.com/office/drawing/2014/main" id="{96A80885-1873-0541-94B3-F413A954828F}"/>
                      </a:ext>
                    </a:extLst>
                  </p:cNvPr>
                  <p:cNvSpPr/>
                  <p:nvPr/>
                </p:nvSpPr>
                <p:spPr>
                  <a:xfrm>
                    <a:off x="2668436" y="3023768"/>
                    <a:ext cx="360680" cy="113665"/>
                  </a:xfrm>
                  <a:prstGeom prst="leftRightArrow">
                    <a:avLst>
                      <a:gd name="adj1" fmla="val 39040"/>
                      <a:gd name="adj2" fmla="val 93183"/>
                    </a:avLst>
                  </a:prstGeom>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grpSp>
            <p:grpSp>
              <p:nvGrpSpPr>
                <p:cNvPr id="176" name="Group 175">
                  <a:extLst>
                    <a:ext uri="{FF2B5EF4-FFF2-40B4-BE49-F238E27FC236}">
                      <a16:creationId xmlns:a16="http://schemas.microsoft.com/office/drawing/2014/main" id="{7DD94599-DC8B-264D-9B71-5625C41474CC}"/>
                    </a:ext>
                  </a:extLst>
                </p:cNvPr>
                <p:cNvGrpSpPr/>
                <p:nvPr/>
              </p:nvGrpSpPr>
              <p:grpSpPr>
                <a:xfrm>
                  <a:off x="1103761" y="3297254"/>
                  <a:ext cx="2329904" cy="293370"/>
                  <a:chOff x="1103773" y="3297254"/>
                  <a:chExt cx="2330335" cy="294005"/>
                </a:xfrm>
              </p:grpSpPr>
              <p:sp>
                <p:nvSpPr>
                  <p:cNvPr id="177" name="Text Box 11">
                    <a:extLst>
                      <a:ext uri="{FF2B5EF4-FFF2-40B4-BE49-F238E27FC236}">
                        <a16:creationId xmlns:a16="http://schemas.microsoft.com/office/drawing/2014/main" id="{20F99BF0-4A10-D842-9354-E5C835A81A4D}"/>
                      </a:ext>
                    </a:extLst>
                  </p:cNvPr>
                  <p:cNvSpPr txBox="1"/>
                  <p:nvPr/>
                </p:nvSpPr>
                <p:spPr>
                  <a:xfrm>
                    <a:off x="2027583" y="3297254"/>
                    <a:ext cx="1406525" cy="294005"/>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AU" sz="1400" kern="1200" dirty="0">
                        <a:effectLst/>
                        <a:latin typeface="Calibri" panose="020F0502020204030204" pitchFamily="34" charset="0"/>
                        <a:ea typeface="Calibri" panose="020F0502020204030204" pitchFamily="34" charset="0"/>
                        <a:cs typeface="Times New Roman" panose="02020603050405020304" pitchFamily="18" charset="0"/>
                      </a:rPr>
                      <a:t>– Hosting Provider</a:t>
                    </a:r>
                    <a:endParaRPr lang="en-AU" sz="1200" dirty="0">
                      <a:effectLst/>
                      <a:latin typeface="Times New Roman" panose="02020603050405020304" pitchFamily="18" charset="0"/>
                      <a:ea typeface="DengXian" panose="02010600030101010101" pitchFamily="2" charset="-122"/>
                    </a:endParaRPr>
                  </a:p>
                </p:txBody>
              </p:sp>
              <p:pic>
                <p:nvPicPr>
                  <p:cNvPr id="178" name="Picture 177">
                    <a:extLst>
                      <a:ext uri="{FF2B5EF4-FFF2-40B4-BE49-F238E27FC236}">
                        <a16:creationId xmlns:a16="http://schemas.microsoft.com/office/drawing/2014/main" id="{48FC6592-E87A-624D-B639-DBBB2D4781B6}"/>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103773" y="3346212"/>
                    <a:ext cx="977265" cy="213995"/>
                  </a:xfrm>
                  <a:prstGeom prst="rect">
                    <a:avLst/>
                  </a:prstGeom>
                </p:spPr>
              </p:pic>
            </p:grpSp>
          </p:grpSp>
          <p:sp>
            <p:nvSpPr>
              <p:cNvPr id="173" name="Up-Down Arrow 194">
                <a:extLst>
                  <a:ext uri="{FF2B5EF4-FFF2-40B4-BE49-F238E27FC236}">
                    <a16:creationId xmlns:a16="http://schemas.microsoft.com/office/drawing/2014/main" id="{DA14B8C3-67F6-CA40-AE2F-D46EEA0FE682}"/>
                  </a:ext>
                </a:extLst>
              </p:cNvPr>
              <p:cNvSpPr/>
              <p:nvPr/>
            </p:nvSpPr>
            <p:spPr>
              <a:xfrm>
                <a:off x="585194" y="2546690"/>
                <a:ext cx="107248" cy="305352"/>
              </a:xfrm>
              <a:prstGeom prst="upDownArrow">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grpSp>
        <p:grpSp>
          <p:nvGrpSpPr>
            <p:cNvPr id="131" name="Group 130">
              <a:extLst>
                <a:ext uri="{FF2B5EF4-FFF2-40B4-BE49-F238E27FC236}">
                  <a16:creationId xmlns:a16="http://schemas.microsoft.com/office/drawing/2014/main" id="{952F5E85-9936-0E4C-A227-5FF79CD4156E}"/>
                </a:ext>
              </a:extLst>
            </p:cNvPr>
            <p:cNvGrpSpPr/>
            <p:nvPr/>
          </p:nvGrpSpPr>
          <p:grpSpPr>
            <a:xfrm>
              <a:off x="0" y="0"/>
              <a:ext cx="4902165" cy="2532554"/>
              <a:chOff x="0" y="0"/>
              <a:chExt cx="4902165" cy="2532554"/>
            </a:xfrm>
          </p:grpSpPr>
          <p:grpSp>
            <p:nvGrpSpPr>
              <p:cNvPr id="132" name="Group 131">
                <a:extLst>
                  <a:ext uri="{FF2B5EF4-FFF2-40B4-BE49-F238E27FC236}">
                    <a16:creationId xmlns:a16="http://schemas.microsoft.com/office/drawing/2014/main" id="{13FD18FE-804F-894F-BD8D-19D899B2E4C8}"/>
                  </a:ext>
                </a:extLst>
              </p:cNvPr>
              <p:cNvGrpSpPr/>
              <p:nvPr/>
            </p:nvGrpSpPr>
            <p:grpSpPr>
              <a:xfrm>
                <a:off x="0" y="1563931"/>
                <a:ext cx="3044687" cy="968623"/>
                <a:chOff x="0" y="1563931"/>
                <a:chExt cx="3044687" cy="968623"/>
              </a:xfrm>
            </p:grpSpPr>
            <p:sp>
              <p:nvSpPr>
                <p:cNvPr id="157" name="Rounded Rectangle 168">
                  <a:extLst>
                    <a:ext uri="{FF2B5EF4-FFF2-40B4-BE49-F238E27FC236}">
                      <a16:creationId xmlns:a16="http://schemas.microsoft.com/office/drawing/2014/main" id="{E6A22EF7-2E0D-1840-95DF-559D380FDC84}"/>
                    </a:ext>
                  </a:extLst>
                </p:cNvPr>
                <p:cNvSpPr/>
                <p:nvPr/>
              </p:nvSpPr>
              <p:spPr>
                <a:xfrm>
                  <a:off x="0" y="1563931"/>
                  <a:ext cx="2921636" cy="968623"/>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grpSp>
              <p:nvGrpSpPr>
                <p:cNvPr id="158" name="Group 157">
                  <a:extLst>
                    <a:ext uri="{FF2B5EF4-FFF2-40B4-BE49-F238E27FC236}">
                      <a16:creationId xmlns:a16="http://schemas.microsoft.com/office/drawing/2014/main" id="{497592E9-3B85-8649-971E-58336DD9C19A}"/>
                    </a:ext>
                  </a:extLst>
                </p:cNvPr>
                <p:cNvGrpSpPr/>
                <p:nvPr/>
              </p:nvGrpSpPr>
              <p:grpSpPr>
                <a:xfrm>
                  <a:off x="413142" y="2184051"/>
                  <a:ext cx="2342343" cy="339192"/>
                  <a:chOff x="413142" y="2184051"/>
                  <a:chExt cx="2342343" cy="339406"/>
                </a:xfrm>
              </p:grpSpPr>
              <p:sp>
                <p:nvSpPr>
                  <p:cNvPr id="170" name="Text Box 17">
                    <a:extLst>
                      <a:ext uri="{FF2B5EF4-FFF2-40B4-BE49-F238E27FC236}">
                        <a16:creationId xmlns:a16="http://schemas.microsoft.com/office/drawing/2014/main" id="{CB9A3D40-D32D-604E-A9A1-0B8C07181B3C}"/>
                      </a:ext>
                    </a:extLst>
                  </p:cNvPr>
                  <p:cNvSpPr txBox="1"/>
                  <p:nvPr/>
                </p:nvSpPr>
                <p:spPr>
                  <a:xfrm>
                    <a:off x="743805" y="2213577"/>
                    <a:ext cx="2011680" cy="30988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AU" sz="1400" kern="1200" dirty="0">
                        <a:effectLst/>
                        <a:latin typeface="Calibri" panose="020F0502020204030204" pitchFamily="34" charset="0"/>
                        <a:ea typeface="Calibri" panose="020F0502020204030204" pitchFamily="34" charset="0"/>
                        <a:cs typeface="Times New Roman" panose="02020603050405020304" pitchFamily="18" charset="0"/>
                      </a:rPr>
                      <a:t>Content-Manage Framework</a:t>
                    </a:r>
                    <a:endParaRPr lang="en-AU" sz="1200" dirty="0">
                      <a:effectLst/>
                      <a:latin typeface="Times New Roman" panose="02020603050405020304" pitchFamily="18" charset="0"/>
                      <a:ea typeface="DengXian" panose="02010600030101010101" pitchFamily="2" charset="-122"/>
                    </a:endParaRPr>
                  </a:p>
                </p:txBody>
              </p:sp>
              <p:pic>
                <p:nvPicPr>
                  <p:cNvPr id="171" name="Picture 170">
                    <a:extLst>
                      <a:ext uri="{FF2B5EF4-FFF2-40B4-BE49-F238E27FC236}">
                        <a16:creationId xmlns:a16="http://schemas.microsoft.com/office/drawing/2014/main" id="{B194FDEC-3E31-2843-BCC7-85ED0987F6B5}"/>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413142" y="2184051"/>
                    <a:ext cx="331470" cy="331470"/>
                  </a:xfrm>
                  <a:prstGeom prst="rect">
                    <a:avLst/>
                  </a:prstGeom>
                </p:spPr>
              </p:pic>
            </p:grpSp>
            <p:grpSp>
              <p:nvGrpSpPr>
                <p:cNvPr id="159" name="Group 158">
                  <a:extLst>
                    <a:ext uri="{FF2B5EF4-FFF2-40B4-BE49-F238E27FC236}">
                      <a16:creationId xmlns:a16="http://schemas.microsoft.com/office/drawing/2014/main" id="{95C5D537-D41F-8F47-B2D8-01F9CBF82C7A}"/>
                    </a:ext>
                  </a:extLst>
                </p:cNvPr>
                <p:cNvGrpSpPr/>
                <p:nvPr/>
              </p:nvGrpSpPr>
              <p:grpSpPr>
                <a:xfrm>
                  <a:off x="119270" y="1657199"/>
                  <a:ext cx="2925417" cy="687174"/>
                  <a:chOff x="119270" y="1657199"/>
                  <a:chExt cx="2925417" cy="687174"/>
                </a:xfrm>
              </p:grpSpPr>
              <p:grpSp>
                <p:nvGrpSpPr>
                  <p:cNvPr id="160" name="Group 159">
                    <a:extLst>
                      <a:ext uri="{FF2B5EF4-FFF2-40B4-BE49-F238E27FC236}">
                        <a16:creationId xmlns:a16="http://schemas.microsoft.com/office/drawing/2014/main" id="{D1AA661F-168C-3846-A242-3FFB7DBEEA9B}"/>
                      </a:ext>
                    </a:extLst>
                  </p:cNvPr>
                  <p:cNvGrpSpPr/>
                  <p:nvPr/>
                </p:nvGrpSpPr>
                <p:grpSpPr>
                  <a:xfrm>
                    <a:off x="119270" y="1657199"/>
                    <a:ext cx="2925417" cy="687174"/>
                    <a:chOff x="119270" y="1657108"/>
                    <a:chExt cx="2925639" cy="688437"/>
                  </a:xfrm>
                </p:grpSpPr>
                <p:grpSp>
                  <p:nvGrpSpPr>
                    <p:cNvPr id="162" name="Group 161">
                      <a:extLst>
                        <a:ext uri="{FF2B5EF4-FFF2-40B4-BE49-F238E27FC236}">
                          <a16:creationId xmlns:a16="http://schemas.microsoft.com/office/drawing/2014/main" id="{0631AA5D-97FD-CC41-B4B2-06541603503A}"/>
                        </a:ext>
                      </a:extLst>
                    </p:cNvPr>
                    <p:cNvGrpSpPr/>
                    <p:nvPr/>
                  </p:nvGrpSpPr>
                  <p:grpSpPr>
                    <a:xfrm>
                      <a:off x="119270" y="1657108"/>
                      <a:ext cx="1148978" cy="484618"/>
                      <a:chOff x="119270" y="1657092"/>
                      <a:chExt cx="1149406" cy="484765"/>
                    </a:xfrm>
                  </p:grpSpPr>
                  <p:sp>
                    <p:nvSpPr>
                      <p:cNvPr id="167" name="Rounded Rectangle 184">
                        <a:extLst>
                          <a:ext uri="{FF2B5EF4-FFF2-40B4-BE49-F238E27FC236}">
                            <a16:creationId xmlns:a16="http://schemas.microsoft.com/office/drawing/2014/main" id="{2613CBF3-2CD0-2B48-AADE-681664888480}"/>
                          </a:ext>
                        </a:extLst>
                      </p:cNvPr>
                      <p:cNvSpPr/>
                      <p:nvPr/>
                    </p:nvSpPr>
                    <p:spPr>
                      <a:xfrm>
                        <a:off x="119270" y="1707133"/>
                        <a:ext cx="1149406" cy="389373"/>
                      </a:xfrm>
                      <a:prstGeom prst="roundRect">
                        <a:avLst/>
                      </a:prstGeom>
                      <a:solidFill>
                        <a:schemeClr val="accent1">
                          <a:lumMod val="40000"/>
                          <a:lumOff val="60000"/>
                        </a:schemeClr>
                      </a:solidFill>
                      <a:ln>
                        <a:solidFill>
                          <a:schemeClr val="accent1">
                            <a:lumMod val="60000"/>
                            <a:lumOff val="40000"/>
                          </a:schemeClr>
                        </a:solidFill>
                      </a:ln>
                    </p:spPr>
                    <p:style>
                      <a:lnRef idx="2">
                        <a:schemeClr val="accent5">
                          <a:shade val="50000"/>
                        </a:schemeClr>
                      </a:lnRef>
                      <a:fillRef idx="1">
                        <a:schemeClr val="accent5"/>
                      </a:fillRef>
                      <a:effectRef idx="0">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pic>
                    <p:nvPicPr>
                      <p:cNvPr id="168" name="Graphic 21" descr="Gears">
                        <a:extLst>
                          <a:ext uri="{FF2B5EF4-FFF2-40B4-BE49-F238E27FC236}">
                            <a16:creationId xmlns:a16="http://schemas.microsoft.com/office/drawing/2014/main" id="{8C840AC4-5689-8449-8761-95CD4949E3F2}"/>
                          </a:ext>
                        </a:extLst>
                      </p:cNvPr>
                      <p:cNvPicPr>
                        <a:picLocks noChangeAspect="1"/>
                      </p:cNvPicPr>
                      <p:nvPr/>
                    </p:nvPicPr>
                    <p:blipFill>
                      <a:blip r:embed="rId13" cstate="print">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149761" y="1746937"/>
                        <a:ext cx="294198" cy="294054"/>
                      </a:xfrm>
                      <a:prstGeom prst="rect">
                        <a:avLst/>
                      </a:prstGeom>
                    </p:spPr>
                  </p:pic>
                  <p:sp>
                    <p:nvSpPr>
                      <p:cNvPr id="169" name="Text Box 23">
                        <a:extLst>
                          <a:ext uri="{FF2B5EF4-FFF2-40B4-BE49-F238E27FC236}">
                            <a16:creationId xmlns:a16="http://schemas.microsoft.com/office/drawing/2014/main" id="{D22D2FE5-5D43-A247-A4C1-35FB151DE0EC}"/>
                          </a:ext>
                        </a:extLst>
                      </p:cNvPr>
                      <p:cNvSpPr txBox="1"/>
                      <p:nvPr/>
                    </p:nvSpPr>
                    <p:spPr>
                      <a:xfrm>
                        <a:off x="443959" y="1657092"/>
                        <a:ext cx="812379" cy="484765"/>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AU" sz="1400"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Views Module</a:t>
                        </a:r>
                        <a:endParaRPr lang="en-AU" sz="1200">
                          <a:effectLst/>
                          <a:latin typeface="Times New Roman" panose="02020603050405020304" pitchFamily="18" charset="0"/>
                          <a:ea typeface="DengXian" panose="02010600030101010101" pitchFamily="2" charset="-122"/>
                        </a:endParaRPr>
                      </a:p>
                    </p:txBody>
                  </p:sp>
                </p:grpSp>
                <p:grpSp>
                  <p:nvGrpSpPr>
                    <p:cNvPr id="163" name="Group 162">
                      <a:extLst>
                        <a:ext uri="{FF2B5EF4-FFF2-40B4-BE49-F238E27FC236}">
                          <a16:creationId xmlns:a16="http://schemas.microsoft.com/office/drawing/2014/main" id="{373DC3EA-5E24-AC47-8F96-44F758EE7CD3}"/>
                        </a:ext>
                      </a:extLst>
                    </p:cNvPr>
                    <p:cNvGrpSpPr/>
                    <p:nvPr/>
                  </p:nvGrpSpPr>
                  <p:grpSpPr>
                    <a:xfrm>
                      <a:off x="1688856" y="1708089"/>
                      <a:ext cx="1356053" cy="637456"/>
                      <a:chOff x="1688856" y="1708088"/>
                      <a:chExt cx="1356404" cy="637649"/>
                    </a:xfrm>
                  </p:grpSpPr>
                  <p:sp>
                    <p:nvSpPr>
                      <p:cNvPr id="164" name="Rounded Rectangle 181">
                        <a:extLst>
                          <a:ext uri="{FF2B5EF4-FFF2-40B4-BE49-F238E27FC236}">
                            <a16:creationId xmlns:a16="http://schemas.microsoft.com/office/drawing/2014/main" id="{C204ECF0-7F14-954D-BDCC-2A75E6060261}"/>
                          </a:ext>
                        </a:extLst>
                      </p:cNvPr>
                      <p:cNvSpPr/>
                      <p:nvPr/>
                    </p:nvSpPr>
                    <p:spPr>
                      <a:xfrm>
                        <a:off x="1688856" y="1708088"/>
                        <a:ext cx="1133713" cy="389373"/>
                      </a:xfrm>
                      <a:prstGeom prst="roundRect">
                        <a:avLst/>
                      </a:prstGeom>
                      <a:solidFill>
                        <a:schemeClr val="accent1">
                          <a:lumMod val="40000"/>
                          <a:lumOff val="60000"/>
                        </a:schemeClr>
                      </a:solidFill>
                      <a:ln>
                        <a:solidFill>
                          <a:schemeClr val="accent1">
                            <a:lumMod val="60000"/>
                            <a:lumOff val="40000"/>
                          </a:schemeClr>
                        </a:solidFill>
                      </a:ln>
                    </p:spPr>
                    <p:style>
                      <a:lnRef idx="2">
                        <a:schemeClr val="accent5">
                          <a:shade val="50000"/>
                        </a:schemeClr>
                      </a:lnRef>
                      <a:fillRef idx="1">
                        <a:schemeClr val="accent5"/>
                      </a:fillRef>
                      <a:effectRef idx="0">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sp>
                    <p:nvSpPr>
                      <p:cNvPr id="165" name="Text Box 19">
                        <a:extLst>
                          <a:ext uri="{FF2B5EF4-FFF2-40B4-BE49-F238E27FC236}">
                            <a16:creationId xmlns:a16="http://schemas.microsoft.com/office/drawing/2014/main" id="{0DDCC285-6A78-DE49-B0B7-524FFD014B66}"/>
                          </a:ext>
                        </a:extLst>
                      </p:cNvPr>
                      <p:cNvSpPr txBox="1"/>
                      <p:nvPr/>
                    </p:nvSpPr>
                    <p:spPr>
                      <a:xfrm>
                        <a:off x="1919636" y="1721045"/>
                        <a:ext cx="1125624" cy="624692"/>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AU" sz="1400"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H5P Module</a:t>
                        </a:r>
                        <a:endParaRPr lang="en-AU" sz="1200">
                          <a:effectLst/>
                          <a:latin typeface="Times New Roman" panose="02020603050405020304" pitchFamily="18" charset="0"/>
                          <a:ea typeface="DengXian" panose="02010600030101010101" pitchFamily="2" charset="-122"/>
                        </a:endParaRPr>
                      </a:p>
                    </p:txBody>
                  </p:sp>
                  <p:pic>
                    <p:nvPicPr>
                      <p:cNvPr id="166" name="Picture 165">
                        <a:extLst>
                          <a:ext uri="{FF2B5EF4-FFF2-40B4-BE49-F238E27FC236}">
                            <a16:creationId xmlns:a16="http://schemas.microsoft.com/office/drawing/2014/main" id="{225BDF7D-9301-D843-A12D-237699806CAB}"/>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718654" y="1826277"/>
                        <a:ext cx="253332" cy="111633"/>
                      </a:xfrm>
                      <a:prstGeom prst="rect">
                        <a:avLst/>
                      </a:prstGeom>
                    </p:spPr>
                  </p:pic>
                </p:grpSp>
              </p:grpSp>
              <p:sp>
                <p:nvSpPr>
                  <p:cNvPr id="161" name="Up-Down Arrow 175">
                    <a:extLst>
                      <a:ext uri="{FF2B5EF4-FFF2-40B4-BE49-F238E27FC236}">
                        <a16:creationId xmlns:a16="http://schemas.microsoft.com/office/drawing/2014/main" id="{72EB9DAD-5AAA-3E49-BB15-D6EC9B538F18}"/>
                      </a:ext>
                    </a:extLst>
                  </p:cNvPr>
                  <p:cNvSpPr/>
                  <p:nvPr/>
                </p:nvSpPr>
                <p:spPr>
                  <a:xfrm rot="16200000">
                    <a:off x="1416141" y="1757154"/>
                    <a:ext cx="130860" cy="299003"/>
                  </a:xfrm>
                  <a:prstGeom prst="upDownArrow">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grpSp>
          </p:grpSp>
          <p:grpSp>
            <p:nvGrpSpPr>
              <p:cNvPr id="133" name="Group 132">
                <a:extLst>
                  <a:ext uri="{FF2B5EF4-FFF2-40B4-BE49-F238E27FC236}">
                    <a16:creationId xmlns:a16="http://schemas.microsoft.com/office/drawing/2014/main" id="{8E804D5B-783B-AB40-8BA0-91E11E0193DF}"/>
                  </a:ext>
                </a:extLst>
              </p:cNvPr>
              <p:cNvGrpSpPr/>
              <p:nvPr/>
            </p:nvGrpSpPr>
            <p:grpSpPr>
              <a:xfrm>
                <a:off x="0" y="0"/>
                <a:ext cx="4902165" cy="1430656"/>
                <a:chOff x="0" y="0"/>
                <a:chExt cx="4902165" cy="1430656"/>
              </a:xfrm>
            </p:grpSpPr>
            <p:grpSp>
              <p:nvGrpSpPr>
                <p:cNvPr id="136" name="Group 135">
                  <a:extLst>
                    <a:ext uri="{FF2B5EF4-FFF2-40B4-BE49-F238E27FC236}">
                      <a16:creationId xmlns:a16="http://schemas.microsoft.com/office/drawing/2014/main" id="{3CFF4FBF-CDB8-1947-B7E6-1BAE7273F20C}"/>
                    </a:ext>
                  </a:extLst>
                </p:cNvPr>
                <p:cNvGrpSpPr/>
                <p:nvPr/>
              </p:nvGrpSpPr>
              <p:grpSpPr>
                <a:xfrm>
                  <a:off x="0" y="0"/>
                  <a:ext cx="4902165" cy="1430656"/>
                  <a:chOff x="0" y="0"/>
                  <a:chExt cx="4902165" cy="1431235"/>
                </a:xfrm>
              </p:grpSpPr>
              <p:sp>
                <p:nvSpPr>
                  <p:cNvPr id="138" name="Rounded Rectangle 148">
                    <a:extLst>
                      <a:ext uri="{FF2B5EF4-FFF2-40B4-BE49-F238E27FC236}">
                        <a16:creationId xmlns:a16="http://schemas.microsoft.com/office/drawing/2014/main" id="{D0A882CF-167B-4D4F-AD9C-FD460BDB996B}"/>
                      </a:ext>
                    </a:extLst>
                  </p:cNvPr>
                  <p:cNvSpPr/>
                  <p:nvPr/>
                </p:nvSpPr>
                <p:spPr>
                  <a:xfrm>
                    <a:off x="135172" y="355313"/>
                    <a:ext cx="2657578" cy="896840"/>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sp>
                <p:nvSpPr>
                  <p:cNvPr id="139" name="Rounded Rectangle 149">
                    <a:extLst>
                      <a:ext uri="{FF2B5EF4-FFF2-40B4-BE49-F238E27FC236}">
                        <a16:creationId xmlns:a16="http://schemas.microsoft.com/office/drawing/2014/main" id="{C5625908-781F-1E49-B084-C09B335AB42B}"/>
                      </a:ext>
                    </a:extLst>
                  </p:cNvPr>
                  <p:cNvSpPr/>
                  <p:nvPr/>
                </p:nvSpPr>
                <p:spPr>
                  <a:xfrm>
                    <a:off x="0" y="0"/>
                    <a:ext cx="4902165" cy="1431235"/>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sp>
                <p:nvSpPr>
                  <p:cNvPr id="140" name="Rounded Rectangle 150">
                    <a:extLst>
                      <a:ext uri="{FF2B5EF4-FFF2-40B4-BE49-F238E27FC236}">
                        <a16:creationId xmlns:a16="http://schemas.microsoft.com/office/drawing/2014/main" id="{19E7CDD0-C066-BE4A-8C45-2C279B1C23EE}"/>
                      </a:ext>
                    </a:extLst>
                  </p:cNvPr>
                  <p:cNvSpPr/>
                  <p:nvPr/>
                </p:nvSpPr>
                <p:spPr>
                  <a:xfrm>
                    <a:off x="385909" y="688987"/>
                    <a:ext cx="790579" cy="437322"/>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sp>
                <p:nvSpPr>
                  <p:cNvPr id="141" name="Rounded Rectangle 151">
                    <a:extLst>
                      <a:ext uri="{FF2B5EF4-FFF2-40B4-BE49-F238E27FC236}">
                        <a16:creationId xmlns:a16="http://schemas.microsoft.com/office/drawing/2014/main" id="{E39A5F6E-0A26-EF47-B9E0-EA4C7CD09661}"/>
                      </a:ext>
                    </a:extLst>
                  </p:cNvPr>
                  <p:cNvSpPr/>
                  <p:nvPr/>
                </p:nvSpPr>
                <p:spPr>
                  <a:xfrm>
                    <a:off x="3379916" y="212988"/>
                    <a:ext cx="1373748" cy="104140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sp>
                <p:nvSpPr>
                  <p:cNvPr id="142" name="Rounded Rectangle 152">
                    <a:extLst>
                      <a:ext uri="{FF2B5EF4-FFF2-40B4-BE49-F238E27FC236}">
                        <a16:creationId xmlns:a16="http://schemas.microsoft.com/office/drawing/2014/main" id="{4EBBFE89-944B-3A48-80B8-71716FF481BF}"/>
                      </a:ext>
                    </a:extLst>
                  </p:cNvPr>
                  <p:cNvSpPr/>
                  <p:nvPr/>
                </p:nvSpPr>
                <p:spPr>
                  <a:xfrm>
                    <a:off x="3495555" y="729934"/>
                    <a:ext cx="1155301" cy="429260"/>
                  </a:xfrm>
                  <a:prstGeom prst="roundRect">
                    <a:avLst/>
                  </a:prstGeom>
                  <a:solidFill>
                    <a:srgbClr val="F5C7BE"/>
                  </a:solidFill>
                  <a:ln>
                    <a:solidFill>
                      <a:srgbClr val="F5C7BE"/>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sp>
                <p:nvSpPr>
                  <p:cNvPr id="143" name="Rounded Rectangle 153">
                    <a:extLst>
                      <a:ext uri="{FF2B5EF4-FFF2-40B4-BE49-F238E27FC236}">
                        <a16:creationId xmlns:a16="http://schemas.microsoft.com/office/drawing/2014/main" id="{D67E6B5A-8517-8148-A427-A299D173EF8B}"/>
                      </a:ext>
                    </a:extLst>
                  </p:cNvPr>
                  <p:cNvSpPr/>
                  <p:nvPr/>
                </p:nvSpPr>
                <p:spPr>
                  <a:xfrm>
                    <a:off x="1703013" y="449691"/>
                    <a:ext cx="914400" cy="714375"/>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sp>
                <p:nvSpPr>
                  <p:cNvPr id="144" name="Text Box 75">
                    <a:extLst>
                      <a:ext uri="{FF2B5EF4-FFF2-40B4-BE49-F238E27FC236}">
                        <a16:creationId xmlns:a16="http://schemas.microsoft.com/office/drawing/2014/main" id="{D491410F-B938-884C-A94E-5BF53DB90091}"/>
                      </a:ext>
                    </a:extLst>
                  </p:cNvPr>
                  <p:cNvSpPr txBox="1"/>
                  <p:nvPr/>
                </p:nvSpPr>
                <p:spPr>
                  <a:xfrm>
                    <a:off x="190730" y="402917"/>
                    <a:ext cx="922020" cy="269875"/>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AU" sz="1400" kern="1200" dirty="0">
                        <a:effectLst/>
                        <a:latin typeface="Calibri" panose="020F0502020204030204" pitchFamily="34" charset="0"/>
                        <a:ea typeface="Calibri" panose="020F0502020204030204" pitchFamily="34" charset="0"/>
                        <a:cs typeface="Times New Roman" panose="02020603050405020304" pitchFamily="18" charset="0"/>
                      </a:rPr>
                      <a:t>Drupal Site</a:t>
                    </a:r>
                    <a:endParaRPr lang="en-AU" sz="1200" dirty="0">
                      <a:effectLst/>
                      <a:latin typeface="Times New Roman" panose="02020603050405020304" pitchFamily="18" charset="0"/>
                      <a:ea typeface="DengXian" panose="020B0503020204020204" pitchFamily="2" charset="-122"/>
                    </a:endParaRPr>
                  </a:p>
                </p:txBody>
              </p:sp>
              <p:sp>
                <p:nvSpPr>
                  <p:cNvPr id="145" name="Text Box 37">
                    <a:extLst>
                      <a:ext uri="{FF2B5EF4-FFF2-40B4-BE49-F238E27FC236}">
                        <a16:creationId xmlns:a16="http://schemas.microsoft.com/office/drawing/2014/main" id="{E1726B5F-12BA-C440-83C2-6FE5920E41F9}"/>
                      </a:ext>
                    </a:extLst>
                  </p:cNvPr>
                  <p:cNvSpPr txBox="1"/>
                  <p:nvPr/>
                </p:nvSpPr>
                <p:spPr>
                  <a:xfrm>
                    <a:off x="1676226" y="775283"/>
                    <a:ext cx="1023417" cy="46256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spcAft>
                        <a:spcPts val="0"/>
                      </a:spcAft>
                    </a:pPr>
                    <a:r>
                      <a:rPr lang="en-AU" sz="1200"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Parsons Puzzle Quiz – H5P</a:t>
                    </a:r>
                    <a:endParaRPr lang="en-AU" sz="1200">
                      <a:effectLst/>
                      <a:latin typeface="Times New Roman" panose="02020603050405020304" pitchFamily="18" charset="0"/>
                      <a:ea typeface="DengXian" panose="02010600030101010101" pitchFamily="2" charset="-122"/>
                    </a:endParaRPr>
                  </a:p>
                </p:txBody>
              </p:sp>
              <p:pic>
                <p:nvPicPr>
                  <p:cNvPr id="146" name="Graphic 42" descr="Teacher">
                    <a:extLst>
                      <a:ext uri="{FF2B5EF4-FFF2-40B4-BE49-F238E27FC236}">
                        <a16:creationId xmlns:a16="http://schemas.microsoft.com/office/drawing/2014/main" id="{B28FC31A-00FC-5641-A1E2-80EA084CB57C}"/>
                      </a:ext>
                    </a:extLst>
                  </p:cNvPr>
                  <p:cNvPicPr>
                    <a:picLocks noChangeAspect="1"/>
                  </p:cNvPicPr>
                  <p:nvPr/>
                </p:nvPicPr>
                <p:blipFill>
                  <a:blip r:embed="rId16" cstate="print">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20202" y="681316"/>
                    <a:ext cx="294005" cy="294005"/>
                  </a:xfrm>
                  <a:prstGeom prst="rect">
                    <a:avLst/>
                  </a:prstGeom>
                </p:spPr>
              </p:pic>
              <p:grpSp>
                <p:nvGrpSpPr>
                  <p:cNvPr id="147" name="Group 146">
                    <a:extLst>
                      <a:ext uri="{FF2B5EF4-FFF2-40B4-BE49-F238E27FC236}">
                        <a16:creationId xmlns:a16="http://schemas.microsoft.com/office/drawing/2014/main" id="{672DA9A1-7470-8242-A747-D9F85387590C}"/>
                      </a:ext>
                    </a:extLst>
                  </p:cNvPr>
                  <p:cNvGrpSpPr/>
                  <p:nvPr/>
                </p:nvGrpSpPr>
                <p:grpSpPr>
                  <a:xfrm>
                    <a:off x="1971771" y="13142"/>
                    <a:ext cx="1423090" cy="313102"/>
                    <a:chOff x="1971771" y="13142"/>
                    <a:chExt cx="1423150" cy="313102"/>
                  </a:xfrm>
                </p:grpSpPr>
                <p:pic>
                  <p:nvPicPr>
                    <p:cNvPr id="155" name="Graphic 8" descr="Laptop">
                      <a:extLst>
                        <a:ext uri="{FF2B5EF4-FFF2-40B4-BE49-F238E27FC236}">
                          <a16:creationId xmlns:a16="http://schemas.microsoft.com/office/drawing/2014/main" id="{1CD0A093-0A2E-B247-8626-1467E4702C6D}"/>
                        </a:ext>
                      </a:extLst>
                    </p:cNvPr>
                    <p:cNvPicPr>
                      <a:picLocks noChangeAspect="1"/>
                    </p:cNvPicPr>
                    <p:nvPr/>
                  </p:nvPicPr>
                  <p:blipFill>
                    <a:blip r:embed="rId18" cstate="print">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1971771" y="13142"/>
                      <a:ext cx="262255" cy="262255"/>
                    </a:xfrm>
                    <a:prstGeom prst="rect">
                      <a:avLst/>
                    </a:prstGeom>
                  </p:spPr>
                </p:pic>
                <p:sp>
                  <p:nvSpPr>
                    <p:cNvPr id="156" name="Text Box 73">
                      <a:extLst>
                        <a:ext uri="{FF2B5EF4-FFF2-40B4-BE49-F238E27FC236}">
                          <a16:creationId xmlns:a16="http://schemas.microsoft.com/office/drawing/2014/main" id="{BED0D769-8DA3-EA43-A05C-CB4DCCBA13AB}"/>
                        </a:ext>
                      </a:extLst>
                    </p:cNvPr>
                    <p:cNvSpPr txBox="1"/>
                    <p:nvPr/>
                  </p:nvSpPr>
                  <p:spPr>
                    <a:xfrm>
                      <a:off x="2230693" y="16364"/>
                      <a:ext cx="1164228" cy="30988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AU" sz="1400" kern="1200" dirty="0">
                          <a:effectLst/>
                          <a:latin typeface="Calibri" panose="020F0502020204030204" pitchFamily="34" charset="0"/>
                          <a:ea typeface="Calibri" panose="020F0502020204030204" pitchFamily="34" charset="0"/>
                          <a:cs typeface="Times New Roman" panose="02020603050405020304" pitchFamily="18" charset="0"/>
                        </a:rPr>
                        <a:t>User Interface</a:t>
                      </a:r>
                      <a:endParaRPr lang="en-AU" sz="1200" dirty="0">
                        <a:effectLst/>
                        <a:latin typeface="Times New Roman" panose="02020603050405020304" pitchFamily="18" charset="0"/>
                        <a:ea typeface="DengXian" panose="02010600030101010101" pitchFamily="2" charset="-122"/>
                      </a:endParaRPr>
                    </a:p>
                  </p:txBody>
                </p:sp>
              </p:grpSp>
              <p:sp>
                <p:nvSpPr>
                  <p:cNvPr id="148" name="Up-Down Arrow 158">
                    <a:extLst>
                      <a:ext uri="{FF2B5EF4-FFF2-40B4-BE49-F238E27FC236}">
                        <a16:creationId xmlns:a16="http://schemas.microsoft.com/office/drawing/2014/main" id="{4A42DBA9-9742-B446-ACCA-EC919CEE5CB9}"/>
                      </a:ext>
                    </a:extLst>
                  </p:cNvPr>
                  <p:cNvSpPr/>
                  <p:nvPr/>
                </p:nvSpPr>
                <p:spPr>
                  <a:xfrm rot="16200000">
                    <a:off x="1338531" y="749520"/>
                    <a:ext cx="157028" cy="349895"/>
                  </a:xfrm>
                  <a:prstGeom prst="upDownArrow">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sp>
                <p:nvSpPr>
                  <p:cNvPr id="149" name="Text Box 83">
                    <a:extLst>
                      <a:ext uri="{FF2B5EF4-FFF2-40B4-BE49-F238E27FC236}">
                        <a16:creationId xmlns:a16="http://schemas.microsoft.com/office/drawing/2014/main" id="{AFBD5840-68B1-124B-A94A-678BB13666AB}"/>
                      </a:ext>
                    </a:extLst>
                  </p:cNvPr>
                  <p:cNvSpPr txBox="1"/>
                  <p:nvPr/>
                </p:nvSpPr>
                <p:spPr>
                  <a:xfrm>
                    <a:off x="3505886" y="352587"/>
                    <a:ext cx="1279174" cy="315259"/>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AU" sz="1400" kern="1200" dirty="0" err="1">
                        <a:effectLst/>
                        <a:latin typeface="Calibri" panose="020F0502020204030204" pitchFamily="34" charset="0"/>
                        <a:ea typeface="Calibri" panose="020F0502020204030204" pitchFamily="34" charset="0"/>
                        <a:cs typeface="Times New Roman" panose="02020603050405020304" pitchFamily="18" charset="0"/>
                      </a:rPr>
                      <a:t>MyUni</a:t>
                    </a:r>
                    <a:r>
                      <a:rPr lang="en-AU" sz="1400" kern="1200" dirty="0">
                        <a:effectLst/>
                        <a:latin typeface="Calibri" panose="020F0502020204030204" pitchFamily="34" charset="0"/>
                        <a:ea typeface="Calibri" panose="020F0502020204030204" pitchFamily="34" charset="0"/>
                        <a:cs typeface="Times New Roman" panose="02020603050405020304" pitchFamily="18" charset="0"/>
                      </a:rPr>
                      <a:t> - Canvas</a:t>
                    </a:r>
                    <a:endParaRPr lang="en-AU" sz="1400" dirty="0">
                      <a:effectLst/>
                      <a:latin typeface="Times New Roman" panose="02020603050405020304" pitchFamily="18" charset="0"/>
                      <a:ea typeface="DengXian" panose="02010600030101010101" pitchFamily="2" charset="-122"/>
                    </a:endParaRPr>
                  </a:p>
                </p:txBody>
              </p:sp>
              <p:pic>
                <p:nvPicPr>
                  <p:cNvPr id="150" name="Graphic 85">
                    <a:extLst>
                      <a:ext uri="{FF2B5EF4-FFF2-40B4-BE49-F238E27FC236}">
                        <a16:creationId xmlns:a16="http://schemas.microsoft.com/office/drawing/2014/main" id="{59A0631C-F5A4-8249-86E8-35AA974FCBB9}"/>
                      </a:ext>
                    </a:extLst>
                  </p:cNvPr>
                  <p:cNvPicPr>
                    <a:picLocks noChangeAspect="1"/>
                  </p:cNvPicPr>
                  <p:nvPr/>
                </p:nvPicPr>
                <p:blipFill>
                  <a:blip r:embed="rId20" cstate="print">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1948559" y="510645"/>
                    <a:ext cx="426085" cy="309880"/>
                  </a:xfrm>
                  <a:prstGeom prst="rect">
                    <a:avLst/>
                  </a:prstGeom>
                </p:spPr>
              </p:pic>
              <p:pic>
                <p:nvPicPr>
                  <p:cNvPr id="151" name="Graphic 86">
                    <a:extLst>
                      <a:ext uri="{FF2B5EF4-FFF2-40B4-BE49-F238E27FC236}">
                        <a16:creationId xmlns:a16="http://schemas.microsoft.com/office/drawing/2014/main" id="{356DBE7F-33E7-B944-951D-EE3BB8D39DEC}"/>
                      </a:ext>
                    </a:extLst>
                  </p:cNvPr>
                  <p:cNvPicPr>
                    <a:picLocks noChangeAspect="1"/>
                  </p:cNvPicPr>
                  <p:nvPr/>
                </p:nvPicPr>
                <p:blipFill>
                  <a:blip r:embed="rId20" cstate="print">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3528862" y="806722"/>
                    <a:ext cx="426085" cy="309880"/>
                  </a:xfrm>
                  <a:prstGeom prst="rect">
                    <a:avLst/>
                  </a:prstGeom>
                </p:spPr>
              </p:pic>
              <p:sp>
                <p:nvSpPr>
                  <p:cNvPr id="152" name="Text Box 87">
                    <a:extLst>
                      <a:ext uri="{FF2B5EF4-FFF2-40B4-BE49-F238E27FC236}">
                        <a16:creationId xmlns:a16="http://schemas.microsoft.com/office/drawing/2014/main" id="{406405D7-9C06-034A-9ED9-4009F15DEE0C}"/>
                      </a:ext>
                    </a:extLst>
                  </p:cNvPr>
                  <p:cNvSpPr txBox="1"/>
                  <p:nvPr/>
                </p:nvSpPr>
                <p:spPr>
                  <a:xfrm>
                    <a:off x="3810197" y="710437"/>
                    <a:ext cx="840435" cy="472831"/>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spcAft>
                        <a:spcPts val="0"/>
                      </a:spcAft>
                    </a:pPr>
                    <a:r>
                      <a:rPr lang="en-AU" sz="1200" kern="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Parsons Puzzle Quiz</a:t>
                    </a:r>
                    <a:endParaRPr lang="en-AU" sz="1200" dirty="0">
                      <a:effectLst/>
                      <a:latin typeface="Times New Roman" panose="02020603050405020304" pitchFamily="18" charset="0"/>
                      <a:ea typeface="DengXian" panose="02010600030101010101" pitchFamily="2" charset="-122"/>
                    </a:endParaRPr>
                  </a:p>
                </p:txBody>
              </p:sp>
              <p:sp>
                <p:nvSpPr>
                  <p:cNvPr id="153" name="Up-Down Arrow 164">
                    <a:extLst>
                      <a:ext uri="{FF2B5EF4-FFF2-40B4-BE49-F238E27FC236}">
                        <a16:creationId xmlns:a16="http://schemas.microsoft.com/office/drawing/2014/main" id="{3CB53A42-A99D-3146-87FB-9F2FC1325B60}"/>
                      </a:ext>
                    </a:extLst>
                  </p:cNvPr>
                  <p:cNvSpPr/>
                  <p:nvPr/>
                </p:nvSpPr>
                <p:spPr>
                  <a:xfrm rot="16200000">
                    <a:off x="2927726" y="442095"/>
                    <a:ext cx="124257" cy="717332"/>
                  </a:xfrm>
                  <a:prstGeom prst="upDownArrow">
                    <a:avLst/>
                  </a:prstGeom>
                  <a:solidFill>
                    <a:srgbClr val="FF807A"/>
                  </a:solidFill>
                  <a:ln>
                    <a:solidFill>
                      <a:srgbClr val="FF807A"/>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sp>
                <p:nvSpPr>
                  <p:cNvPr id="154" name="Text Box 89">
                    <a:extLst>
                      <a:ext uri="{FF2B5EF4-FFF2-40B4-BE49-F238E27FC236}">
                        <a16:creationId xmlns:a16="http://schemas.microsoft.com/office/drawing/2014/main" id="{ED63CBF6-E7EC-E94B-9333-296C3D2E80EB}"/>
                      </a:ext>
                    </a:extLst>
                  </p:cNvPr>
                  <p:cNvSpPr txBox="1"/>
                  <p:nvPr/>
                </p:nvSpPr>
                <p:spPr>
                  <a:xfrm>
                    <a:off x="2556900" y="503428"/>
                    <a:ext cx="828040" cy="24765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ctr">
                      <a:spcAft>
                        <a:spcPts val="0"/>
                      </a:spcAft>
                    </a:pPr>
                    <a:r>
                      <a:rPr lang="en-AU" sz="1200" kern="1200" dirty="0">
                        <a:effectLst/>
                        <a:latin typeface="Calibri" panose="020F0502020204030204" pitchFamily="34" charset="0"/>
                        <a:ea typeface="Calibri" panose="020F0502020204030204" pitchFamily="34" charset="0"/>
                        <a:cs typeface="Times New Roman" panose="02020603050405020304" pitchFamily="18" charset="0"/>
                      </a:rPr>
                      <a:t>Embedding</a:t>
                    </a:r>
                    <a:endParaRPr lang="en-AU" sz="1200" dirty="0">
                      <a:effectLst/>
                      <a:latin typeface="Times New Roman" panose="02020603050405020304" pitchFamily="18" charset="0"/>
                      <a:ea typeface="DengXian" panose="02010600030101010101" pitchFamily="2" charset="-122"/>
                    </a:endParaRPr>
                  </a:p>
                </p:txBody>
              </p:sp>
            </p:grpSp>
            <p:sp>
              <p:nvSpPr>
                <p:cNvPr id="137" name="Text Box 45">
                  <a:extLst>
                    <a:ext uri="{FF2B5EF4-FFF2-40B4-BE49-F238E27FC236}">
                      <a16:creationId xmlns:a16="http://schemas.microsoft.com/office/drawing/2014/main" id="{3F9894A9-495B-AA40-9976-E3FDC3B87DD1}"/>
                    </a:ext>
                  </a:extLst>
                </p:cNvPr>
                <p:cNvSpPr txBox="1"/>
                <p:nvPr/>
              </p:nvSpPr>
              <p:spPr>
                <a:xfrm>
                  <a:off x="442176" y="877358"/>
                  <a:ext cx="731520" cy="2540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AU" sz="1400"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Feedback</a:t>
                  </a:r>
                  <a:endParaRPr lang="en-AU" sz="1200">
                    <a:effectLst/>
                    <a:latin typeface="Times New Roman" panose="02020603050405020304" pitchFamily="18" charset="0"/>
                    <a:ea typeface="DengXian" panose="020B0503020204020204" pitchFamily="2" charset="-122"/>
                  </a:endParaRPr>
                </a:p>
              </p:txBody>
            </p:sp>
          </p:grpSp>
          <p:sp>
            <p:nvSpPr>
              <p:cNvPr id="134" name="Up-Down Arrow 144">
                <a:extLst>
                  <a:ext uri="{FF2B5EF4-FFF2-40B4-BE49-F238E27FC236}">
                    <a16:creationId xmlns:a16="http://schemas.microsoft.com/office/drawing/2014/main" id="{16DB0DD6-7536-3C41-A537-D77372AC4182}"/>
                  </a:ext>
                </a:extLst>
              </p:cNvPr>
              <p:cNvSpPr/>
              <p:nvPr/>
            </p:nvSpPr>
            <p:spPr>
              <a:xfrm>
                <a:off x="680610" y="1131358"/>
                <a:ext cx="154278" cy="550297"/>
              </a:xfrm>
              <a:prstGeom prst="upDownArrow">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sp>
            <p:nvSpPr>
              <p:cNvPr id="135" name="Up-Down Arrow 145">
                <a:extLst>
                  <a:ext uri="{FF2B5EF4-FFF2-40B4-BE49-F238E27FC236}">
                    <a16:creationId xmlns:a16="http://schemas.microsoft.com/office/drawing/2014/main" id="{417E3EF8-0B2E-3148-8F0F-940DF757B1F2}"/>
                  </a:ext>
                </a:extLst>
              </p:cNvPr>
              <p:cNvSpPr/>
              <p:nvPr/>
            </p:nvSpPr>
            <p:spPr>
              <a:xfrm>
                <a:off x="2112655" y="1182812"/>
                <a:ext cx="153975" cy="486300"/>
              </a:xfrm>
              <a:prstGeom prst="upDownArrow">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AU"/>
              </a:p>
            </p:txBody>
          </p:sp>
        </p:grpSp>
      </p:grpSp>
    </p:spTree>
    <p:extLst>
      <p:ext uri="{BB962C8B-B14F-4D97-AF65-F5344CB8AC3E}">
        <p14:creationId xmlns:p14="http://schemas.microsoft.com/office/powerpoint/2010/main" val="2747990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68FBF-6D86-4CC9-8A6D-E9FE44CC7D25}"/>
              </a:ext>
            </a:extLst>
          </p:cNvPr>
          <p:cNvSpPr>
            <a:spLocks noGrp="1"/>
          </p:cNvSpPr>
          <p:nvPr>
            <p:ph type="title"/>
          </p:nvPr>
        </p:nvSpPr>
        <p:spPr/>
        <p:txBody>
          <a:bodyPr/>
          <a:lstStyle/>
          <a:p>
            <a:r>
              <a:rPr lang="en-IN" dirty="0"/>
              <a:t>H5P structure</a:t>
            </a:r>
          </a:p>
        </p:txBody>
      </p:sp>
      <p:sp>
        <p:nvSpPr>
          <p:cNvPr id="3" name="Content Placeholder 2">
            <a:extLst>
              <a:ext uri="{FF2B5EF4-FFF2-40B4-BE49-F238E27FC236}">
                <a16:creationId xmlns:a16="http://schemas.microsoft.com/office/drawing/2014/main" id="{21518F70-CCDD-477A-A50B-E8F89CDF5911}"/>
              </a:ext>
            </a:extLst>
          </p:cNvPr>
          <p:cNvSpPr>
            <a:spLocks noGrp="1"/>
          </p:cNvSpPr>
          <p:nvPr>
            <p:ph idx="1"/>
          </p:nvPr>
        </p:nvSpPr>
        <p:spPr>
          <a:xfrm>
            <a:off x="1593436" y="1772816"/>
            <a:ext cx="10117600" cy="4536504"/>
          </a:xfrm>
        </p:spPr>
        <p:txBody>
          <a:bodyPr>
            <a:normAutofit/>
          </a:bodyPr>
          <a:lstStyle/>
          <a:p>
            <a:r>
              <a:rPr lang="en-IN" dirty="0"/>
              <a:t>We have used H5P because of its framework and that it can integrate with canvas interface(for MyUni). Front end support.</a:t>
            </a:r>
          </a:p>
          <a:p>
            <a:r>
              <a:rPr lang="en-IN" dirty="0"/>
              <a:t>Interactive framework that helps to provide template for quiz creation for instructors which can be customised by instructors according to their requirement.</a:t>
            </a:r>
          </a:p>
          <a:p>
            <a:pPr marL="0" indent="0">
              <a:buNone/>
            </a:pPr>
            <a:endParaRPr lang="en-IN" dirty="0"/>
          </a:p>
          <a:p>
            <a:pPr marL="0" indent="0">
              <a:buNone/>
            </a:pPr>
            <a:r>
              <a:rPr lang="en-IN" dirty="0"/>
              <a:t>                                                                                                                                                                                                                                                                                                                                                                                                    </a:t>
            </a:r>
          </a:p>
        </p:txBody>
      </p:sp>
      <p:sp>
        <p:nvSpPr>
          <p:cNvPr id="6" name="Content Placeholder 2">
            <a:extLst>
              <a:ext uri="{FF2B5EF4-FFF2-40B4-BE49-F238E27FC236}">
                <a16:creationId xmlns:a16="http://schemas.microsoft.com/office/drawing/2014/main" id="{9DA1C3E8-E4CD-4248-B0B4-8CB512668FB5}"/>
              </a:ext>
            </a:extLst>
          </p:cNvPr>
          <p:cNvSpPr txBox="1">
            <a:spLocks/>
          </p:cNvSpPr>
          <p:nvPr/>
        </p:nvSpPr>
        <p:spPr>
          <a:xfrm>
            <a:off x="1593436" y="1600200"/>
            <a:ext cx="9782801" cy="4572000"/>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Clr>
                <a:schemeClr val="tx2"/>
              </a:buClr>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Clr>
                <a:schemeClr val="tx2"/>
              </a:buClr>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Clr>
                <a:schemeClr val="tx2"/>
              </a:buClr>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Clr>
                <a:schemeClr val="tx2"/>
              </a:buClr>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Clr>
                <a:schemeClr val="tx2"/>
              </a:buClr>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Clr>
                <a:schemeClr val="tx2"/>
              </a:buClr>
              <a:buFont typeface="Euphemia" pitchFamily="34" charset="0"/>
              <a:buChar char="›"/>
              <a:defRPr sz="1800" kern="1200" baseline="0">
                <a:solidFill>
                  <a:schemeClr val="tx1"/>
                </a:solidFill>
                <a:latin typeface="+mn-lt"/>
                <a:ea typeface="+mn-ea"/>
                <a:cs typeface="+mn-cs"/>
              </a:defRPr>
            </a:lvl9pPr>
          </a:lstStyle>
          <a:p>
            <a:pPr marL="0" indent="0">
              <a:buNone/>
            </a:pPr>
            <a:endParaRPr lang="en-AU" dirty="0"/>
          </a:p>
        </p:txBody>
      </p:sp>
    </p:spTree>
    <p:extLst>
      <p:ext uri="{BB962C8B-B14F-4D97-AF65-F5344CB8AC3E}">
        <p14:creationId xmlns:p14="http://schemas.microsoft.com/office/powerpoint/2010/main" val="1809680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68FBF-6D86-4CC9-8A6D-E9FE44CC7D25}"/>
              </a:ext>
            </a:extLst>
          </p:cNvPr>
          <p:cNvSpPr>
            <a:spLocks noGrp="1"/>
          </p:cNvSpPr>
          <p:nvPr>
            <p:ph type="title"/>
          </p:nvPr>
        </p:nvSpPr>
        <p:spPr>
          <a:xfrm>
            <a:off x="910305" y="-58554"/>
            <a:ext cx="9782801" cy="1239837"/>
          </a:xfrm>
        </p:spPr>
        <p:txBody>
          <a:bodyPr/>
          <a:lstStyle/>
          <a:p>
            <a:r>
              <a:rPr lang="en-IN" dirty="0"/>
              <a:t>H5P structure</a:t>
            </a:r>
          </a:p>
        </p:txBody>
      </p:sp>
      <p:sp>
        <p:nvSpPr>
          <p:cNvPr id="6" name="Content Placeholder 2">
            <a:extLst>
              <a:ext uri="{FF2B5EF4-FFF2-40B4-BE49-F238E27FC236}">
                <a16:creationId xmlns:a16="http://schemas.microsoft.com/office/drawing/2014/main" id="{9DA1C3E8-E4CD-4248-B0B4-8CB512668FB5}"/>
              </a:ext>
            </a:extLst>
          </p:cNvPr>
          <p:cNvSpPr txBox="1">
            <a:spLocks/>
          </p:cNvSpPr>
          <p:nvPr/>
        </p:nvSpPr>
        <p:spPr>
          <a:xfrm>
            <a:off x="1529690" y="1097908"/>
            <a:ext cx="9782801" cy="5027822"/>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Clr>
                <a:schemeClr val="tx2"/>
              </a:buClr>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Clr>
                <a:schemeClr val="tx2"/>
              </a:buClr>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Clr>
                <a:schemeClr val="tx2"/>
              </a:buClr>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Clr>
                <a:schemeClr val="tx2"/>
              </a:buClr>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Clr>
                <a:schemeClr val="tx2"/>
              </a:buClr>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Clr>
                <a:schemeClr val="tx2"/>
              </a:buClr>
              <a:buFont typeface="Euphemia" pitchFamily="34" charset="0"/>
              <a:buChar char="›"/>
              <a:defRPr sz="1800" kern="1200" baseline="0">
                <a:solidFill>
                  <a:schemeClr val="tx1"/>
                </a:solidFill>
                <a:latin typeface="+mn-lt"/>
                <a:ea typeface="+mn-ea"/>
                <a:cs typeface="+mn-cs"/>
              </a:defRPr>
            </a:lvl9pPr>
          </a:lstStyle>
          <a:p>
            <a:pPr marL="0" indent="0">
              <a:buNone/>
            </a:pPr>
            <a:endParaRPr lang="en-AU" dirty="0"/>
          </a:p>
        </p:txBody>
      </p:sp>
      <p:grpSp>
        <p:nvGrpSpPr>
          <p:cNvPr id="156" name="Group 155">
            <a:extLst>
              <a:ext uri="{FF2B5EF4-FFF2-40B4-BE49-F238E27FC236}">
                <a16:creationId xmlns:a16="http://schemas.microsoft.com/office/drawing/2014/main" id="{42BDD70C-F150-449A-8D3F-F593646E49A8}"/>
              </a:ext>
            </a:extLst>
          </p:cNvPr>
          <p:cNvGrpSpPr/>
          <p:nvPr/>
        </p:nvGrpSpPr>
        <p:grpSpPr>
          <a:xfrm>
            <a:off x="7752109" y="1117225"/>
            <a:ext cx="3580108" cy="2197626"/>
            <a:chOff x="7572830" y="1177638"/>
            <a:chExt cx="3580108" cy="2197626"/>
          </a:xfrm>
        </p:grpSpPr>
        <p:cxnSp>
          <p:nvCxnSpPr>
            <p:cNvPr id="108" name="Straight Arrow Connector 107">
              <a:extLst>
                <a:ext uri="{FF2B5EF4-FFF2-40B4-BE49-F238E27FC236}">
                  <a16:creationId xmlns:a16="http://schemas.microsoft.com/office/drawing/2014/main" id="{A5267F65-02FC-48C8-86E5-DCF0A3F8ADBD}"/>
                </a:ext>
              </a:extLst>
            </p:cNvPr>
            <p:cNvCxnSpPr>
              <a:cxnSpLocks/>
              <a:stCxn id="107" idx="1"/>
              <a:endCxn id="3076" idx="3"/>
            </p:cNvCxnSpPr>
            <p:nvPr/>
          </p:nvCxnSpPr>
          <p:spPr>
            <a:xfrm flipH="1" flipV="1">
              <a:off x="7572830" y="2421112"/>
              <a:ext cx="1191339" cy="526371"/>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grpSp>
          <p:nvGrpSpPr>
            <p:cNvPr id="154" name="Group 153">
              <a:extLst>
                <a:ext uri="{FF2B5EF4-FFF2-40B4-BE49-F238E27FC236}">
                  <a16:creationId xmlns:a16="http://schemas.microsoft.com/office/drawing/2014/main" id="{ADD53498-E1F4-432E-BFC6-C8EFA27F56A8}"/>
                </a:ext>
              </a:extLst>
            </p:cNvPr>
            <p:cNvGrpSpPr/>
            <p:nvPr/>
          </p:nvGrpSpPr>
          <p:grpSpPr>
            <a:xfrm>
              <a:off x="7572830" y="1177638"/>
              <a:ext cx="3580108" cy="2197626"/>
              <a:chOff x="7571903" y="1184495"/>
              <a:chExt cx="3580108" cy="2197626"/>
            </a:xfrm>
          </p:grpSpPr>
          <p:grpSp>
            <p:nvGrpSpPr>
              <p:cNvPr id="153" name="Group 152">
                <a:extLst>
                  <a:ext uri="{FF2B5EF4-FFF2-40B4-BE49-F238E27FC236}">
                    <a16:creationId xmlns:a16="http://schemas.microsoft.com/office/drawing/2014/main" id="{DA34670C-7C38-49CE-AD41-755665B2066E}"/>
                  </a:ext>
                </a:extLst>
              </p:cNvPr>
              <p:cNvGrpSpPr/>
              <p:nvPr/>
            </p:nvGrpSpPr>
            <p:grpSpPr>
              <a:xfrm>
                <a:off x="7571903" y="1189071"/>
                <a:ext cx="1939317" cy="2087640"/>
                <a:chOff x="7571903" y="1189071"/>
                <a:chExt cx="1939317" cy="2087640"/>
              </a:xfrm>
            </p:grpSpPr>
            <p:grpSp>
              <p:nvGrpSpPr>
                <p:cNvPr id="101" name="Group 100">
                  <a:extLst>
                    <a:ext uri="{FF2B5EF4-FFF2-40B4-BE49-F238E27FC236}">
                      <a16:creationId xmlns:a16="http://schemas.microsoft.com/office/drawing/2014/main" id="{55E9F766-D788-4A2E-BC95-C568037DE1AF}"/>
                    </a:ext>
                  </a:extLst>
                </p:cNvPr>
                <p:cNvGrpSpPr/>
                <p:nvPr/>
              </p:nvGrpSpPr>
              <p:grpSpPr>
                <a:xfrm>
                  <a:off x="8700026" y="1189071"/>
                  <a:ext cx="780925" cy="747978"/>
                  <a:chOff x="8803243" y="1150084"/>
                  <a:chExt cx="780925" cy="747978"/>
                </a:xfrm>
              </p:grpSpPr>
              <p:pic>
                <p:nvPicPr>
                  <p:cNvPr id="3078" name="Picture 6" descr="Folders Free PNG Image | PNG All">
                    <a:extLst>
                      <a:ext uri="{FF2B5EF4-FFF2-40B4-BE49-F238E27FC236}">
                        <a16:creationId xmlns:a16="http://schemas.microsoft.com/office/drawing/2014/main" id="{1F784E3F-C004-4C59-8DAF-B986E591C5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03243" y="1150084"/>
                    <a:ext cx="747978" cy="747978"/>
                  </a:xfrm>
                  <a:prstGeom prst="rect">
                    <a:avLst/>
                  </a:prstGeom>
                  <a:noFill/>
                  <a:extLst>
                    <a:ext uri="{909E8E84-426E-40DD-AFC4-6F175D3DCCD1}">
                      <a14:hiddenFill xmlns:a14="http://schemas.microsoft.com/office/drawing/2010/main">
                        <a:solidFill>
                          <a:srgbClr val="FFFFFF"/>
                        </a:solidFill>
                      </a14:hiddenFill>
                    </a:ext>
                  </a:extLst>
                </p:spPr>
              </p:pic>
              <p:sp>
                <p:nvSpPr>
                  <p:cNvPr id="100" name="TextBox 99">
                    <a:extLst>
                      <a:ext uri="{FF2B5EF4-FFF2-40B4-BE49-F238E27FC236}">
                        <a16:creationId xmlns:a16="http://schemas.microsoft.com/office/drawing/2014/main" id="{E6407C1D-12D3-44F5-96D6-E840AD177C76}"/>
                      </a:ext>
                    </a:extLst>
                  </p:cNvPr>
                  <p:cNvSpPr txBox="1"/>
                  <p:nvPr/>
                </p:nvSpPr>
                <p:spPr>
                  <a:xfrm>
                    <a:off x="8836190" y="1407924"/>
                    <a:ext cx="747978" cy="369332"/>
                  </a:xfrm>
                  <a:prstGeom prst="rect">
                    <a:avLst/>
                  </a:prstGeom>
                  <a:noFill/>
                </p:spPr>
                <p:txBody>
                  <a:bodyPr wrap="square" rtlCol="0">
                    <a:spAutoFit/>
                  </a:bodyPr>
                  <a:lstStyle/>
                  <a:p>
                    <a:pPr algn="ctr">
                      <a:lnSpc>
                        <a:spcPct val="90000"/>
                      </a:lnSpc>
                    </a:pPr>
                    <a:r>
                      <a:rPr lang="en-AU" sz="2000" b="1" dirty="0"/>
                      <a:t>lib</a:t>
                    </a:r>
                  </a:p>
                </p:txBody>
              </p:sp>
            </p:grpSp>
            <p:grpSp>
              <p:nvGrpSpPr>
                <p:cNvPr id="105" name="Group 104">
                  <a:extLst>
                    <a:ext uri="{FF2B5EF4-FFF2-40B4-BE49-F238E27FC236}">
                      <a16:creationId xmlns:a16="http://schemas.microsoft.com/office/drawing/2014/main" id="{8633B66A-C29E-4A71-9B74-872A98DA6878}"/>
                    </a:ext>
                  </a:extLst>
                </p:cNvPr>
                <p:cNvGrpSpPr/>
                <p:nvPr/>
              </p:nvGrpSpPr>
              <p:grpSpPr>
                <a:xfrm>
                  <a:off x="8719615" y="2528733"/>
                  <a:ext cx="791605" cy="747978"/>
                  <a:chOff x="8661009" y="1163071"/>
                  <a:chExt cx="791605" cy="747978"/>
                </a:xfrm>
              </p:grpSpPr>
              <p:pic>
                <p:nvPicPr>
                  <p:cNvPr id="106" name="Picture 6" descr="Folders Free PNG Image | PNG All">
                    <a:extLst>
                      <a:ext uri="{FF2B5EF4-FFF2-40B4-BE49-F238E27FC236}">
                        <a16:creationId xmlns:a16="http://schemas.microsoft.com/office/drawing/2014/main" id="{DD3D2124-7A41-4EB8-B923-112C6D66D7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1009" y="1163071"/>
                    <a:ext cx="747978" cy="747978"/>
                  </a:xfrm>
                  <a:prstGeom prst="rect">
                    <a:avLst/>
                  </a:prstGeom>
                  <a:noFill/>
                  <a:extLst>
                    <a:ext uri="{909E8E84-426E-40DD-AFC4-6F175D3DCCD1}">
                      <a14:hiddenFill xmlns:a14="http://schemas.microsoft.com/office/drawing/2010/main">
                        <a:solidFill>
                          <a:srgbClr val="FFFFFF"/>
                        </a:solidFill>
                      </a14:hiddenFill>
                    </a:ext>
                  </a:extLst>
                </p:spPr>
              </p:pic>
              <p:sp>
                <p:nvSpPr>
                  <p:cNvPr id="107" name="TextBox 106">
                    <a:extLst>
                      <a:ext uri="{FF2B5EF4-FFF2-40B4-BE49-F238E27FC236}">
                        <a16:creationId xmlns:a16="http://schemas.microsoft.com/office/drawing/2014/main" id="{79CBCDCF-1176-4FE6-8CBA-4CF39BF8A3B1}"/>
                      </a:ext>
                    </a:extLst>
                  </p:cNvPr>
                  <p:cNvSpPr txBox="1"/>
                  <p:nvPr/>
                </p:nvSpPr>
                <p:spPr>
                  <a:xfrm>
                    <a:off x="8704636" y="1417862"/>
                    <a:ext cx="747978" cy="341632"/>
                  </a:xfrm>
                  <a:prstGeom prst="rect">
                    <a:avLst/>
                  </a:prstGeom>
                  <a:noFill/>
                </p:spPr>
                <p:txBody>
                  <a:bodyPr wrap="square" rtlCol="0">
                    <a:spAutoFit/>
                  </a:bodyPr>
                  <a:lstStyle/>
                  <a:p>
                    <a:pPr>
                      <a:lnSpc>
                        <a:spcPct val="90000"/>
                      </a:lnSpc>
                    </a:pPr>
                    <a:r>
                      <a:rPr lang="en-AU" b="1" dirty="0"/>
                      <a:t>style</a:t>
                    </a:r>
                  </a:p>
                </p:txBody>
              </p:sp>
            </p:grpSp>
            <p:cxnSp>
              <p:nvCxnSpPr>
                <p:cNvPr id="103" name="Straight Arrow Connector 102">
                  <a:extLst>
                    <a:ext uri="{FF2B5EF4-FFF2-40B4-BE49-F238E27FC236}">
                      <a16:creationId xmlns:a16="http://schemas.microsoft.com/office/drawing/2014/main" id="{3A42D290-E8C2-482E-8917-C174B0F42BA2}"/>
                    </a:ext>
                  </a:extLst>
                </p:cNvPr>
                <p:cNvCxnSpPr>
                  <a:cxnSpLocks/>
                  <a:stCxn id="3078" idx="1"/>
                  <a:endCxn id="3076" idx="3"/>
                </p:cNvCxnSpPr>
                <p:nvPr/>
              </p:nvCxnSpPr>
              <p:spPr>
                <a:xfrm flipH="1">
                  <a:off x="7571903" y="1563060"/>
                  <a:ext cx="1128123" cy="864909"/>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grpSp>
          <p:sp>
            <p:nvSpPr>
              <p:cNvPr id="3075" name="TextBox 3074">
                <a:extLst>
                  <a:ext uri="{FF2B5EF4-FFF2-40B4-BE49-F238E27FC236}">
                    <a16:creationId xmlns:a16="http://schemas.microsoft.com/office/drawing/2014/main" id="{8F6ECE7E-650B-4B7E-B5C5-7239B4C28EFA}"/>
                  </a:ext>
                </a:extLst>
              </p:cNvPr>
              <p:cNvSpPr txBox="1"/>
              <p:nvPr/>
            </p:nvSpPr>
            <p:spPr>
              <a:xfrm>
                <a:off x="9627182" y="1184495"/>
                <a:ext cx="1524829" cy="757130"/>
              </a:xfrm>
              <a:prstGeom prst="rect">
                <a:avLst/>
              </a:prstGeom>
              <a:noFill/>
            </p:spPr>
            <p:txBody>
              <a:bodyPr wrap="square" rtlCol="0">
                <a:spAutoFit/>
              </a:bodyPr>
              <a:lstStyle/>
              <a:p>
                <a:pPr algn="ctr">
                  <a:lnSpc>
                    <a:spcPct val="90000"/>
                  </a:lnSpc>
                </a:pPr>
                <a:r>
                  <a:rPr lang="en-AU" sz="1600" dirty="0"/>
                  <a:t>JS Libraries are used in parsons.js</a:t>
                </a:r>
              </a:p>
            </p:txBody>
          </p:sp>
          <p:sp>
            <p:nvSpPr>
              <p:cNvPr id="137" name="TextBox 136">
                <a:extLst>
                  <a:ext uri="{FF2B5EF4-FFF2-40B4-BE49-F238E27FC236}">
                    <a16:creationId xmlns:a16="http://schemas.microsoft.com/office/drawing/2014/main" id="{FCA06431-565D-47DE-A189-C459631D7B37}"/>
                  </a:ext>
                </a:extLst>
              </p:cNvPr>
              <p:cNvSpPr txBox="1"/>
              <p:nvPr/>
            </p:nvSpPr>
            <p:spPr>
              <a:xfrm>
                <a:off x="9653199" y="2624991"/>
                <a:ext cx="1498812" cy="757130"/>
              </a:xfrm>
              <a:prstGeom prst="rect">
                <a:avLst/>
              </a:prstGeom>
              <a:noFill/>
            </p:spPr>
            <p:txBody>
              <a:bodyPr wrap="square" rtlCol="0">
                <a:spAutoFit/>
              </a:bodyPr>
              <a:lstStyle/>
              <a:p>
                <a:pPr algn="ctr">
                  <a:lnSpc>
                    <a:spcPct val="90000"/>
                  </a:lnSpc>
                </a:pPr>
                <a:r>
                  <a:rPr lang="en-AU" sz="1600" dirty="0"/>
                  <a:t>CSS Libraries are used in parsons.js</a:t>
                </a:r>
              </a:p>
            </p:txBody>
          </p:sp>
        </p:grpSp>
      </p:grpSp>
      <p:grpSp>
        <p:nvGrpSpPr>
          <p:cNvPr id="3091" name="Group 3090">
            <a:extLst>
              <a:ext uri="{FF2B5EF4-FFF2-40B4-BE49-F238E27FC236}">
                <a16:creationId xmlns:a16="http://schemas.microsoft.com/office/drawing/2014/main" id="{702FA3AD-5EF5-4CE3-8D56-084D2A84E8DF}"/>
              </a:ext>
            </a:extLst>
          </p:cNvPr>
          <p:cNvGrpSpPr/>
          <p:nvPr/>
        </p:nvGrpSpPr>
        <p:grpSpPr>
          <a:xfrm>
            <a:off x="1430417" y="1940740"/>
            <a:ext cx="1437027" cy="1649659"/>
            <a:chOff x="9356715" y="3167931"/>
            <a:chExt cx="1519644" cy="1968429"/>
          </a:xfrm>
        </p:grpSpPr>
        <p:pic>
          <p:nvPicPr>
            <p:cNvPr id="151" name="Picture 2" descr="Document, extension, file, javascript, js, type icon">
              <a:extLst>
                <a:ext uri="{FF2B5EF4-FFF2-40B4-BE49-F238E27FC236}">
                  <a16:creationId xmlns:a16="http://schemas.microsoft.com/office/drawing/2014/main" id="{1EF2CE1D-07F9-49B9-8BAD-AE7BA9530C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07414" y="3167931"/>
              <a:ext cx="1033146" cy="1221165"/>
            </a:xfrm>
            <a:prstGeom prst="rect">
              <a:avLst/>
            </a:prstGeom>
            <a:noFill/>
            <a:extLst>
              <a:ext uri="{909E8E84-426E-40DD-AFC4-6F175D3DCCD1}">
                <a14:hiddenFill xmlns:a14="http://schemas.microsoft.com/office/drawing/2010/main">
                  <a:solidFill>
                    <a:srgbClr val="FFFFFF"/>
                  </a:solidFill>
                </a14:hiddenFill>
              </a:ext>
            </a:extLst>
          </p:spPr>
        </p:pic>
        <p:sp>
          <p:nvSpPr>
            <p:cNvPr id="3090" name="TextBox 3089">
              <a:extLst>
                <a:ext uri="{FF2B5EF4-FFF2-40B4-BE49-F238E27FC236}">
                  <a16:creationId xmlns:a16="http://schemas.microsoft.com/office/drawing/2014/main" id="{36BE51E3-4DCD-4197-903E-170761A878BC}"/>
                </a:ext>
              </a:extLst>
            </p:cNvPr>
            <p:cNvSpPr txBox="1"/>
            <p:nvPr/>
          </p:nvSpPr>
          <p:spPr>
            <a:xfrm>
              <a:off x="9356715" y="4332083"/>
              <a:ext cx="1519644" cy="804277"/>
            </a:xfrm>
            <a:prstGeom prst="rect">
              <a:avLst/>
            </a:prstGeom>
            <a:noFill/>
          </p:spPr>
          <p:txBody>
            <a:bodyPr wrap="square" rtlCol="0">
              <a:spAutoFit/>
            </a:bodyPr>
            <a:lstStyle/>
            <a:p>
              <a:pPr algn="ctr">
                <a:lnSpc>
                  <a:spcPct val="90000"/>
                </a:lnSpc>
              </a:pPr>
              <a:r>
                <a:rPr lang="en-AU" sz="1400" dirty="0"/>
                <a:t>H5p.js</a:t>
              </a:r>
            </a:p>
            <a:p>
              <a:pPr algn="ctr">
                <a:lnSpc>
                  <a:spcPct val="90000"/>
                </a:lnSpc>
              </a:pPr>
              <a:r>
                <a:rPr lang="en-AU" sz="1400" dirty="0"/>
                <a:t>(from </a:t>
              </a:r>
              <a:r>
                <a:rPr lang="en-AU" sz="1400" dirty="0">
                  <a:ln w="0"/>
                  <a:effectLst>
                    <a:outerShdw blurRad="38100" dist="19050" dir="2700000" algn="tl" rotWithShape="0">
                      <a:schemeClr val="dk1">
                        <a:alpha val="40000"/>
                      </a:schemeClr>
                    </a:outerShdw>
                  </a:effectLst>
                </a:rPr>
                <a:t>Drupal h5p module</a:t>
              </a:r>
              <a:r>
                <a:rPr lang="en-AU" sz="1400" dirty="0"/>
                <a:t>)</a:t>
              </a:r>
            </a:p>
          </p:txBody>
        </p:sp>
      </p:grpSp>
      <p:grpSp>
        <p:nvGrpSpPr>
          <p:cNvPr id="3098" name="Group 3097">
            <a:extLst>
              <a:ext uri="{FF2B5EF4-FFF2-40B4-BE49-F238E27FC236}">
                <a16:creationId xmlns:a16="http://schemas.microsoft.com/office/drawing/2014/main" id="{509C1C7B-0290-40A5-872F-2842D2A9CC2F}"/>
              </a:ext>
            </a:extLst>
          </p:cNvPr>
          <p:cNvGrpSpPr/>
          <p:nvPr/>
        </p:nvGrpSpPr>
        <p:grpSpPr>
          <a:xfrm>
            <a:off x="3897157" y="4503540"/>
            <a:ext cx="5560448" cy="1853503"/>
            <a:chOff x="2535434" y="4557221"/>
            <a:chExt cx="5560448" cy="1853503"/>
          </a:xfrm>
        </p:grpSpPr>
        <p:grpSp>
          <p:nvGrpSpPr>
            <p:cNvPr id="94" name="Group 93">
              <a:extLst>
                <a:ext uri="{FF2B5EF4-FFF2-40B4-BE49-F238E27FC236}">
                  <a16:creationId xmlns:a16="http://schemas.microsoft.com/office/drawing/2014/main" id="{9EB7F245-37E8-4EE8-8BF7-0158D4547A6B}"/>
                </a:ext>
              </a:extLst>
            </p:cNvPr>
            <p:cNvGrpSpPr/>
            <p:nvPr/>
          </p:nvGrpSpPr>
          <p:grpSpPr>
            <a:xfrm>
              <a:off x="5059368" y="4557221"/>
              <a:ext cx="1484245" cy="1738634"/>
              <a:chOff x="3061251" y="3055470"/>
              <a:chExt cx="1484245" cy="1738634"/>
            </a:xfrm>
          </p:grpSpPr>
          <p:pic>
            <p:nvPicPr>
              <p:cNvPr id="92" name="Picture 2" descr="Document, extension, file, javascript, js, type icon">
                <a:extLst>
                  <a:ext uri="{FF2B5EF4-FFF2-40B4-BE49-F238E27FC236}">
                    <a16:creationId xmlns:a16="http://schemas.microsoft.com/office/drawing/2014/main" id="{0EC01B63-302F-4BA2-9A98-182D485CB4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1840" y="3055470"/>
                <a:ext cx="1033146" cy="1001893"/>
              </a:xfrm>
              <a:prstGeom prst="rect">
                <a:avLst/>
              </a:prstGeom>
              <a:noFill/>
              <a:extLst>
                <a:ext uri="{909E8E84-426E-40DD-AFC4-6F175D3DCCD1}">
                  <a14:hiddenFill xmlns:a14="http://schemas.microsoft.com/office/drawing/2010/main">
                    <a:solidFill>
                      <a:srgbClr val="FFFFFF"/>
                    </a:solidFill>
                  </a14:hiddenFill>
                </a:ext>
              </a:extLst>
            </p:spPr>
          </p:pic>
          <p:sp>
            <p:nvSpPr>
              <p:cNvPr id="90" name="TextBox 89">
                <a:extLst>
                  <a:ext uri="{FF2B5EF4-FFF2-40B4-BE49-F238E27FC236}">
                    <a16:creationId xmlns:a16="http://schemas.microsoft.com/office/drawing/2014/main" id="{C0DAF576-D35D-4687-9325-ACD18A965002}"/>
                  </a:ext>
                </a:extLst>
              </p:cNvPr>
              <p:cNvSpPr txBox="1"/>
              <p:nvPr/>
            </p:nvSpPr>
            <p:spPr>
              <a:xfrm>
                <a:off x="3061251" y="4120073"/>
                <a:ext cx="1484245" cy="674031"/>
              </a:xfrm>
              <a:prstGeom prst="rect">
                <a:avLst/>
              </a:prstGeom>
              <a:noFill/>
              <a:ln>
                <a:noFill/>
              </a:ln>
            </p:spPr>
            <p:txBody>
              <a:bodyPr wrap="square" rtlCol="0">
                <a:spAutoFit/>
              </a:bodyPr>
              <a:lstStyle/>
              <a:p>
                <a:pPr algn="ctr">
                  <a:lnSpc>
                    <a:spcPct val="90000"/>
                  </a:lnSpc>
                </a:pPr>
                <a:r>
                  <a:rPr lang="en-US" altLang="zh-CN" sz="1400" dirty="0"/>
                  <a:t>parsons.js</a:t>
                </a:r>
              </a:p>
              <a:p>
                <a:pPr algn="ctr">
                  <a:lnSpc>
                    <a:spcPct val="90000"/>
                  </a:lnSpc>
                </a:pPr>
                <a:r>
                  <a:rPr lang="en-US" altLang="zh-CN" sz="1400" dirty="0"/>
                  <a:t>(GitHub open source code )</a:t>
                </a:r>
              </a:p>
            </p:txBody>
          </p:sp>
        </p:grpSp>
        <p:grpSp>
          <p:nvGrpSpPr>
            <p:cNvPr id="95" name="Group 94">
              <a:extLst>
                <a:ext uri="{FF2B5EF4-FFF2-40B4-BE49-F238E27FC236}">
                  <a16:creationId xmlns:a16="http://schemas.microsoft.com/office/drawing/2014/main" id="{2785DCBD-498C-42D7-8AF6-070FA4CFF6E1}"/>
                </a:ext>
              </a:extLst>
            </p:cNvPr>
            <p:cNvGrpSpPr/>
            <p:nvPr/>
          </p:nvGrpSpPr>
          <p:grpSpPr>
            <a:xfrm>
              <a:off x="2535434" y="4557221"/>
              <a:ext cx="1484245" cy="1240502"/>
              <a:chOff x="3061250" y="1497425"/>
              <a:chExt cx="1484245" cy="1240502"/>
            </a:xfrm>
          </p:grpSpPr>
          <p:pic>
            <p:nvPicPr>
              <p:cNvPr id="3074" name="Picture 2" descr="Document, extension, file, javascript, js, type icon">
                <a:extLst>
                  <a:ext uri="{FF2B5EF4-FFF2-40B4-BE49-F238E27FC236}">
                    <a16:creationId xmlns:a16="http://schemas.microsoft.com/office/drawing/2014/main" id="{E5467C19-83A9-4252-95BF-A263889597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58868" y="1497425"/>
                <a:ext cx="976978" cy="1001893"/>
              </a:xfrm>
              <a:prstGeom prst="rect">
                <a:avLst/>
              </a:prstGeom>
              <a:noFill/>
              <a:extLst>
                <a:ext uri="{909E8E84-426E-40DD-AFC4-6F175D3DCCD1}">
                  <a14:hiddenFill xmlns:a14="http://schemas.microsoft.com/office/drawing/2010/main">
                    <a:solidFill>
                      <a:srgbClr val="FFFFFF"/>
                    </a:solidFill>
                  </a14:hiddenFill>
                </a:ext>
              </a:extLst>
            </p:spPr>
          </p:pic>
          <p:sp>
            <p:nvSpPr>
              <p:cNvPr id="96" name="TextBox 95">
                <a:extLst>
                  <a:ext uri="{FF2B5EF4-FFF2-40B4-BE49-F238E27FC236}">
                    <a16:creationId xmlns:a16="http://schemas.microsoft.com/office/drawing/2014/main" id="{BAAA096C-1BBA-42B6-B6C4-3E0B1B9A149D}"/>
                  </a:ext>
                </a:extLst>
              </p:cNvPr>
              <p:cNvSpPr txBox="1"/>
              <p:nvPr/>
            </p:nvSpPr>
            <p:spPr>
              <a:xfrm>
                <a:off x="3061250" y="2451695"/>
                <a:ext cx="1484245" cy="286232"/>
              </a:xfrm>
              <a:prstGeom prst="rect">
                <a:avLst/>
              </a:prstGeom>
              <a:noFill/>
              <a:ln>
                <a:noFill/>
              </a:ln>
            </p:spPr>
            <p:txBody>
              <a:bodyPr wrap="square" rtlCol="0">
                <a:spAutoFit/>
              </a:bodyPr>
              <a:lstStyle/>
              <a:p>
                <a:pPr algn="ctr">
                  <a:lnSpc>
                    <a:spcPct val="90000"/>
                  </a:lnSpc>
                </a:pPr>
                <a:r>
                  <a:rPr lang="en-US" altLang="zh-CN" sz="1400" dirty="0"/>
                  <a:t>index.js</a:t>
                </a:r>
              </a:p>
            </p:txBody>
          </p:sp>
        </p:grpSp>
        <p:cxnSp>
          <p:nvCxnSpPr>
            <p:cNvPr id="126" name="Straight Arrow Connector 125">
              <a:extLst>
                <a:ext uri="{FF2B5EF4-FFF2-40B4-BE49-F238E27FC236}">
                  <a16:creationId xmlns:a16="http://schemas.microsoft.com/office/drawing/2014/main" id="{027F4BB5-0411-4ADC-928B-006AE7F7B611}"/>
                </a:ext>
              </a:extLst>
            </p:cNvPr>
            <p:cNvCxnSpPr>
              <a:cxnSpLocks/>
            </p:cNvCxnSpPr>
            <p:nvPr/>
          </p:nvCxnSpPr>
          <p:spPr>
            <a:xfrm flipH="1">
              <a:off x="3568496" y="5165210"/>
              <a:ext cx="1894005" cy="0"/>
            </a:xfrm>
            <a:prstGeom prst="straightConnector1">
              <a:avLst/>
            </a:prstGeom>
            <a:ln w="28575">
              <a:solidFill>
                <a:schemeClr val="accent5"/>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32" name="TextBox 131">
              <a:extLst>
                <a:ext uri="{FF2B5EF4-FFF2-40B4-BE49-F238E27FC236}">
                  <a16:creationId xmlns:a16="http://schemas.microsoft.com/office/drawing/2014/main" id="{37E7A764-A6E1-414C-9745-55193DC49936}"/>
                </a:ext>
              </a:extLst>
            </p:cNvPr>
            <p:cNvSpPr txBox="1"/>
            <p:nvPr/>
          </p:nvSpPr>
          <p:spPr>
            <a:xfrm>
              <a:off x="6785964" y="4997936"/>
              <a:ext cx="1309918" cy="313932"/>
            </a:xfrm>
            <a:prstGeom prst="rect">
              <a:avLst/>
            </a:prstGeom>
            <a:solidFill>
              <a:srgbClr val="FF0000"/>
            </a:solidFill>
          </p:spPr>
          <p:txBody>
            <a:bodyPr wrap="square" rtlCol="0">
              <a:spAutoFit/>
            </a:bodyPr>
            <a:lstStyle/>
            <a:p>
              <a:pPr>
                <a:lnSpc>
                  <a:spcPct val="90000"/>
                </a:lnSpc>
              </a:pPr>
              <a:r>
                <a:rPr lang="en-AU" sz="1600" dirty="0"/>
                <a:t>H5P.jQuery</a:t>
              </a:r>
            </a:p>
          </p:txBody>
        </p:sp>
        <p:cxnSp>
          <p:nvCxnSpPr>
            <p:cNvPr id="133" name="Straight Arrow Connector 132">
              <a:extLst>
                <a:ext uri="{FF2B5EF4-FFF2-40B4-BE49-F238E27FC236}">
                  <a16:creationId xmlns:a16="http://schemas.microsoft.com/office/drawing/2014/main" id="{3C58EDA9-B31B-40A9-B4B4-3C44DED5394A}"/>
                </a:ext>
              </a:extLst>
            </p:cNvPr>
            <p:cNvCxnSpPr>
              <a:cxnSpLocks/>
            </p:cNvCxnSpPr>
            <p:nvPr/>
          </p:nvCxnSpPr>
          <p:spPr>
            <a:xfrm flipH="1">
              <a:off x="6069201" y="5165210"/>
              <a:ext cx="642369" cy="10308"/>
            </a:xfrm>
            <a:prstGeom prst="straightConnector1">
              <a:avLst/>
            </a:prstGeom>
            <a:ln w="28575">
              <a:solidFill>
                <a:schemeClr val="accent5"/>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3089" name="TextBox 3088">
              <a:extLst>
                <a:ext uri="{FF2B5EF4-FFF2-40B4-BE49-F238E27FC236}">
                  <a16:creationId xmlns:a16="http://schemas.microsoft.com/office/drawing/2014/main" id="{50842B1D-B862-42AD-A5D5-FC0DAE13226F}"/>
                </a:ext>
              </a:extLst>
            </p:cNvPr>
            <p:cNvSpPr txBox="1"/>
            <p:nvPr/>
          </p:nvSpPr>
          <p:spPr>
            <a:xfrm>
              <a:off x="2662681" y="5736693"/>
              <a:ext cx="1440381" cy="674031"/>
            </a:xfrm>
            <a:prstGeom prst="rect">
              <a:avLst/>
            </a:prstGeom>
            <a:noFill/>
          </p:spPr>
          <p:txBody>
            <a:bodyPr wrap="square" rtlCol="0">
              <a:spAutoFit/>
            </a:bodyPr>
            <a:lstStyle/>
            <a:p>
              <a:pPr algn="ctr">
                <a:lnSpc>
                  <a:spcPct val="90000"/>
                </a:lnSpc>
              </a:pPr>
              <a:r>
                <a:rPr lang="en-AU" sz="1400" b="1" dirty="0">
                  <a:solidFill>
                    <a:schemeClr val="accent6">
                      <a:lumMod val="40000"/>
                      <a:lumOff val="60000"/>
                    </a:schemeClr>
                  </a:solidFill>
                </a:rPr>
                <a:t>Contain the constructor of H5P library</a:t>
              </a:r>
            </a:p>
          </p:txBody>
        </p:sp>
        <p:sp>
          <p:nvSpPr>
            <p:cNvPr id="155" name="TextBox 154">
              <a:extLst>
                <a:ext uri="{FF2B5EF4-FFF2-40B4-BE49-F238E27FC236}">
                  <a16:creationId xmlns:a16="http://schemas.microsoft.com/office/drawing/2014/main" id="{1D22C678-1333-4CDC-8F5A-AE7A885F781D}"/>
                </a:ext>
              </a:extLst>
            </p:cNvPr>
            <p:cNvSpPr txBox="1"/>
            <p:nvPr/>
          </p:nvSpPr>
          <p:spPr>
            <a:xfrm>
              <a:off x="3809624" y="4762489"/>
              <a:ext cx="1556413" cy="313932"/>
            </a:xfrm>
            <a:prstGeom prst="rect">
              <a:avLst/>
            </a:prstGeom>
            <a:solidFill>
              <a:srgbClr val="FF0000"/>
            </a:solidFill>
          </p:spPr>
          <p:txBody>
            <a:bodyPr wrap="square" rtlCol="0">
              <a:spAutoFit/>
            </a:bodyPr>
            <a:lstStyle/>
            <a:p>
              <a:pPr>
                <a:lnSpc>
                  <a:spcPct val="90000"/>
                </a:lnSpc>
              </a:pPr>
              <a:r>
                <a:rPr lang="en-AU" sz="1600" dirty="0"/>
                <a:t>H5P.ParsonsJS</a:t>
              </a:r>
            </a:p>
          </p:txBody>
        </p:sp>
      </p:grpSp>
      <p:grpSp>
        <p:nvGrpSpPr>
          <p:cNvPr id="148" name="Group 147">
            <a:extLst>
              <a:ext uri="{FF2B5EF4-FFF2-40B4-BE49-F238E27FC236}">
                <a16:creationId xmlns:a16="http://schemas.microsoft.com/office/drawing/2014/main" id="{38AF8E48-C3C2-4F08-8D37-99FA26F7ED05}"/>
              </a:ext>
            </a:extLst>
          </p:cNvPr>
          <p:cNvGrpSpPr/>
          <p:nvPr/>
        </p:nvGrpSpPr>
        <p:grpSpPr>
          <a:xfrm>
            <a:off x="1463534" y="4796327"/>
            <a:ext cx="1250952" cy="1668823"/>
            <a:chOff x="1417398" y="1973535"/>
            <a:chExt cx="1250952" cy="1668823"/>
          </a:xfrm>
        </p:grpSpPr>
        <p:pic>
          <p:nvPicPr>
            <p:cNvPr id="111" name="Picture 110">
              <a:extLst>
                <a:ext uri="{FF2B5EF4-FFF2-40B4-BE49-F238E27FC236}">
                  <a16:creationId xmlns:a16="http://schemas.microsoft.com/office/drawing/2014/main" id="{68B94653-9424-46ED-886E-47A2D3026A84}"/>
                </a:ext>
              </a:extLst>
            </p:cNvPr>
            <p:cNvPicPr>
              <a:picLocks noChangeAspect="1"/>
            </p:cNvPicPr>
            <p:nvPr/>
          </p:nvPicPr>
          <p:blipFill>
            <a:blip r:embed="rId4"/>
            <a:stretch>
              <a:fillRect/>
            </a:stretch>
          </p:blipFill>
          <p:spPr>
            <a:xfrm>
              <a:off x="1659714" y="1973535"/>
              <a:ext cx="933370" cy="1120392"/>
            </a:xfrm>
            <a:prstGeom prst="rect">
              <a:avLst/>
            </a:prstGeom>
          </p:spPr>
        </p:pic>
        <p:sp>
          <p:nvSpPr>
            <p:cNvPr id="112" name="TextBox 111">
              <a:extLst>
                <a:ext uri="{FF2B5EF4-FFF2-40B4-BE49-F238E27FC236}">
                  <a16:creationId xmlns:a16="http://schemas.microsoft.com/office/drawing/2014/main" id="{B072C69D-C1B0-4BF6-BF73-0601EF4CDC75}"/>
                </a:ext>
              </a:extLst>
            </p:cNvPr>
            <p:cNvSpPr txBox="1"/>
            <p:nvPr/>
          </p:nvSpPr>
          <p:spPr>
            <a:xfrm>
              <a:off x="1417398" y="3162227"/>
              <a:ext cx="1250952" cy="480131"/>
            </a:xfrm>
            <a:prstGeom prst="rect">
              <a:avLst/>
            </a:prstGeom>
            <a:noFill/>
            <a:ln>
              <a:noFill/>
            </a:ln>
          </p:spPr>
          <p:txBody>
            <a:bodyPr wrap="square" rtlCol="0">
              <a:spAutoFit/>
            </a:bodyPr>
            <a:lstStyle/>
            <a:p>
              <a:pPr>
                <a:lnSpc>
                  <a:spcPct val="90000"/>
                </a:lnSpc>
              </a:pPr>
              <a:r>
                <a:rPr lang="en-AU" sz="1400" dirty="0"/>
                <a:t>Parsons quiz web page</a:t>
              </a:r>
            </a:p>
          </p:txBody>
        </p:sp>
      </p:grpSp>
      <p:grpSp>
        <p:nvGrpSpPr>
          <p:cNvPr id="128" name="Group 127">
            <a:extLst>
              <a:ext uri="{FF2B5EF4-FFF2-40B4-BE49-F238E27FC236}">
                <a16:creationId xmlns:a16="http://schemas.microsoft.com/office/drawing/2014/main" id="{E1BEEA11-17F2-4E7E-AAF5-D84D459ED807}"/>
              </a:ext>
            </a:extLst>
          </p:cNvPr>
          <p:cNvGrpSpPr/>
          <p:nvPr/>
        </p:nvGrpSpPr>
        <p:grpSpPr>
          <a:xfrm>
            <a:off x="3957935" y="1748973"/>
            <a:ext cx="1134628" cy="1167395"/>
            <a:chOff x="3453203" y="1873422"/>
            <a:chExt cx="1134628" cy="1167395"/>
          </a:xfrm>
        </p:grpSpPr>
        <p:pic>
          <p:nvPicPr>
            <p:cNvPr id="3102" name="Picture 3101">
              <a:extLst>
                <a:ext uri="{FF2B5EF4-FFF2-40B4-BE49-F238E27FC236}">
                  <a16:creationId xmlns:a16="http://schemas.microsoft.com/office/drawing/2014/main" id="{E9D64DB6-6843-4793-8FA9-0B3613ACFB79}"/>
                </a:ext>
              </a:extLst>
            </p:cNvPr>
            <p:cNvPicPr>
              <a:picLocks noChangeAspect="1"/>
            </p:cNvPicPr>
            <p:nvPr/>
          </p:nvPicPr>
          <p:blipFill>
            <a:blip r:embed="rId5"/>
            <a:stretch>
              <a:fillRect/>
            </a:stretch>
          </p:blipFill>
          <p:spPr>
            <a:xfrm>
              <a:off x="3534328" y="1873422"/>
              <a:ext cx="1053503" cy="1167395"/>
            </a:xfrm>
            <a:prstGeom prst="rect">
              <a:avLst/>
            </a:prstGeom>
          </p:spPr>
        </p:pic>
        <p:sp>
          <p:nvSpPr>
            <p:cNvPr id="3103" name="TextBox 3102">
              <a:extLst>
                <a:ext uri="{FF2B5EF4-FFF2-40B4-BE49-F238E27FC236}">
                  <a16:creationId xmlns:a16="http://schemas.microsoft.com/office/drawing/2014/main" id="{A9DEBF3A-5483-45A4-AF99-9528BF737E67}"/>
                </a:ext>
              </a:extLst>
            </p:cNvPr>
            <p:cNvSpPr txBox="1"/>
            <p:nvPr/>
          </p:nvSpPr>
          <p:spPr>
            <a:xfrm>
              <a:off x="3453203" y="2417094"/>
              <a:ext cx="1134423" cy="313932"/>
            </a:xfrm>
            <a:prstGeom prst="rect">
              <a:avLst/>
            </a:prstGeom>
            <a:noFill/>
          </p:spPr>
          <p:txBody>
            <a:bodyPr wrap="square" rtlCol="0">
              <a:spAutoFit/>
            </a:bodyPr>
            <a:lstStyle/>
            <a:p>
              <a:pPr>
                <a:lnSpc>
                  <a:spcPct val="90000"/>
                </a:lnSpc>
              </a:pPr>
              <a:r>
                <a:rPr lang="en-AU" sz="1600" b="1" dirty="0">
                  <a:solidFill>
                    <a:schemeClr val="accent6">
                      <a:lumMod val="75000"/>
                    </a:schemeClr>
                  </a:solidFill>
                </a:rPr>
                <a:t>h5peditor</a:t>
              </a:r>
            </a:p>
          </p:txBody>
        </p:sp>
      </p:grpSp>
      <p:grpSp>
        <p:nvGrpSpPr>
          <p:cNvPr id="159" name="Group 158">
            <a:extLst>
              <a:ext uri="{FF2B5EF4-FFF2-40B4-BE49-F238E27FC236}">
                <a16:creationId xmlns:a16="http://schemas.microsoft.com/office/drawing/2014/main" id="{974111BC-5B25-47CF-99A4-04EBFA0857A4}"/>
              </a:ext>
            </a:extLst>
          </p:cNvPr>
          <p:cNvGrpSpPr/>
          <p:nvPr/>
        </p:nvGrpSpPr>
        <p:grpSpPr>
          <a:xfrm>
            <a:off x="4565813" y="791927"/>
            <a:ext cx="3473527" cy="2522924"/>
            <a:chOff x="4565813" y="791927"/>
            <a:chExt cx="3473527" cy="2522924"/>
          </a:xfrm>
        </p:grpSpPr>
        <p:cxnSp>
          <p:nvCxnSpPr>
            <p:cNvPr id="3100" name="Straight Arrow Connector 3099">
              <a:extLst>
                <a:ext uri="{FF2B5EF4-FFF2-40B4-BE49-F238E27FC236}">
                  <a16:creationId xmlns:a16="http://schemas.microsoft.com/office/drawing/2014/main" id="{25BDB402-37AF-40FF-9BB1-3668C536B71B}"/>
                </a:ext>
              </a:extLst>
            </p:cNvPr>
            <p:cNvCxnSpPr>
              <a:cxnSpLocks/>
            </p:cNvCxnSpPr>
            <p:nvPr/>
          </p:nvCxnSpPr>
          <p:spPr>
            <a:xfrm flipH="1">
              <a:off x="5157157" y="2346191"/>
              <a:ext cx="886962" cy="0"/>
            </a:xfrm>
            <a:prstGeom prst="straightConnector1">
              <a:avLst/>
            </a:prstGeom>
            <a:ln w="38100">
              <a:tailEnd type="triangle"/>
            </a:ln>
          </p:spPr>
          <p:style>
            <a:lnRef idx="1">
              <a:schemeClr val="accent5"/>
            </a:lnRef>
            <a:fillRef idx="0">
              <a:schemeClr val="accent5"/>
            </a:fillRef>
            <a:effectRef idx="0">
              <a:schemeClr val="accent5"/>
            </a:effectRef>
            <a:fontRef idx="minor">
              <a:schemeClr val="tx1"/>
            </a:fontRef>
          </p:style>
        </p:cxnSp>
        <p:sp>
          <p:nvSpPr>
            <p:cNvPr id="124" name="TextBox 123">
              <a:extLst>
                <a:ext uri="{FF2B5EF4-FFF2-40B4-BE49-F238E27FC236}">
                  <a16:creationId xmlns:a16="http://schemas.microsoft.com/office/drawing/2014/main" id="{55751C97-DE2B-46BE-A44D-CF30A7F75F4D}"/>
                </a:ext>
              </a:extLst>
            </p:cNvPr>
            <p:cNvSpPr txBox="1"/>
            <p:nvPr/>
          </p:nvSpPr>
          <p:spPr>
            <a:xfrm>
              <a:off x="5792727" y="791927"/>
              <a:ext cx="1712591" cy="674031"/>
            </a:xfrm>
            <a:prstGeom prst="rect">
              <a:avLst/>
            </a:prstGeom>
            <a:noFill/>
          </p:spPr>
          <p:txBody>
            <a:bodyPr wrap="square" rtlCol="0">
              <a:spAutoFit/>
            </a:bodyPr>
            <a:lstStyle/>
            <a:p>
              <a:pPr algn="ctr">
                <a:lnSpc>
                  <a:spcPct val="90000"/>
                </a:lnSpc>
              </a:pPr>
              <a:r>
                <a:rPr lang="en-AU" sz="1400" dirty="0"/>
                <a:t>Metadata (library title , library description)</a:t>
              </a:r>
            </a:p>
          </p:txBody>
        </p:sp>
        <p:grpSp>
          <p:nvGrpSpPr>
            <p:cNvPr id="97" name="Group 96">
              <a:extLst>
                <a:ext uri="{FF2B5EF4-FFF2-40B4-BE49-F238E27FC236}">
                  <a16:creationId xmlns:a16="http://schemas.microsoft.com/office/drawing/2014/main" id="{8048EBD0-C27A-4D55-8A2B-F5FB9BD67E0E}"/>
                </a:ext>
              </a:extLst>
            </p:cNvPr>
            <p:cNvGrpSpPr/>
            <p:nvPr/>
          </p:nvGrpSpPr>
          <p:grpSpPr>
            <a:xfrm>
              <a:off x="6824224" y="1834328"/>
              <a:ext cx="1215116" cy="1345610"/>
              <a:chOff x="5887038" y="1806719"/>
              <a:chExt cx="1215116" cy="1145103"/>
            </a:xfrm>
          </p:grpSpPr>
          <p:pic>
            <p:nvPicPr>
              <p:cNvPr id="3076" name="Picture 4" descr="Coding, development, document, file, json, page, programming icon">
                <a:extLst>
                  <a:ext uri="{FF2B5EF4-FFF2-40B4-BE49-F238E27FC236}">
                    <a16:creationId xmlns:a16="http://schemas.microsoft.com/office/drawing/2014/main" id="{C9C3E461-87F8-401C-BF66-5EE90346CF0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19048" y="1806719"/>
                <a:ext cx="895875" cy="895875"/>
              </a:xfrm>
              <a:prstGeom prst="rect">
                <a:avLst/>
              </a:prstGeom>
              <a:noFill/>
            </p:spPr>
          </p:pic>
          <p:sp>
            <p:nvSpPr>
              <p:cNvPr id="93" name="TextBox 92">
                <a:extLst>
                  <a:ext uri="{FF2B5EF4-FFF2-40B4-BE49-F238E27FC236}">
                    <a16:creationId xmlns:a16="http://schemas.microsoft.com/office/drawing/2014/main" id="{66959D66-B20E-4552-B498-71E952050058}"/>
                  </a:ext>
                </a:extLst>
              </p:cNvPr>
              <p:cNvSpPr txBox="1"/>
              <p:nvPr/>
            </p:nvSpPr>
            <p:spPr>
              <a:xfrm>
                <a:off x="5887038" y="2665590"/>
                <a:ext cx="1215116" cy="286232"/>
              </a:xfrm>
              <a:prstGeom prst="rect">
                <a:avLst/>
              </a:prstGeom>
              <a:noFill/>
            </p:spPr>
            <p:txBody>
              <a:bodyPr wrap="square" rtlCol="0">
                <a:spAutoFit/>
              </a:bodyPr>
              <a:lstStyle/>
              <a:p>
                <a:pPr algn="ctr">
                  <a:lnSpc>
                    <a:spcPct val="90000"/>
                  </a:lnSpc>
                </a:pPr>
                <a:r>
                  <a:rPr lang="en-AU" sz="1400" dirty="0"/>
                  <a:t>library.json</a:t>
                </a:r>
              </a:p>
            </p:txBody>
          </p:sp>
        </p:grpSp>
        <p:grpSp>
          <p:nvGrpSpPr>
            <p:cNvPr id="114" name="Group 113">
              <a:extLst>
                <a:ext uri="{FF2B5EF4-FFF2-40B4-BE49-F238E27FC236}">
                  <a16:creationId xmlns:a16="http://schemas.microsoft.com/office/drawing/2014/main" id="{0758FBE9-16C4-40C1-A37D-9283AE3F116C}"/>
                </a:ext>
              </a:extLst>
            </p:cNvPr>
            <p:cNvGrpSpPr/>
            <p:nvPr/>
          </p:nvGrpSpPr>
          <p:grpSpPr>
            <a:xfrm>
              <a:off x="5517309" y="1813223"/>
              <a:ext cx="1484245" cy="1501628"/>
              <a:chOff x="5890709" y="1773824"/>
              <a:chExt cx="1215116" cy="1501628"/>
            </a:xfrm>
          </p:grpSpPr>
          <p:pic>
            <p:nvPicPr>
              <p:cNvPr id="115" name="Picture 4" descr="Coding, development, document, file, json, page, programming icon">
                <a:extLst>
                  <a:ext uri="{FF2B5EF4-FFF2-40B4-BE49-F238E27FC236}">
                    <a16:creationId xmlns:a16="http://schemas.microsoft.com/office/drawing/2014/main" id="{DE95D774-2972-40F2-92C7-357E7DB8106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89035" y="1773824"/>
                <a:ext cx="733432" cy="1052742"/>
              </a:xfrm>
              <a:prstGeom prst="rect">
                <a:avLst/>
              </a:prstGeom>
              <a:noFill/>
            </p:spPr>
          </p:pic>
          <p:sp>
            <p:nvSpPr>
              <p:cNvPr id="116" name="TextBox 115">
                <a:extLst>
                  <a:ext uri="{FF2B5EF4-FFF2-40B4-BE49-F238E27FC236}">
                    <a16:creationId xmlns:a16="http://schemas.microsoft.com/office/drawing/2014/main" id="{35B69A32-99B4-44F1-A1B5-5A8034D690D8}"/>
                  </a:ext>
                </a:extLst>
              </p:cNvPr>
              <p:cNvSpPr txBox="1"/>
              <p:nvPr/>
            </p:nvSpPr>
            <p:spPr>
              <a:xfrm>
                <a:off x="5890709" y="2795321"/>
                <a:ext cx="1215116" cy="480131"/>
              </a:xfrm>
              <a:prstGeom prst="rect">
                <a:avLst/>
              </a:prstGeom>
              <a:noFill/>
            </p:spPr>
            <p:txBody>
              <a:bodyPr wrap="square" rtlCol="0">
                <a:spAutoFit/>
              </a:bodyPr>
              <a:lstStyle/>
              <a:p>
                <a:pPr algn="ctr">
                  <a:lnSpc>
                    <a:spcPct val="90000"/>
                  </a:lnSpc>
                </a:pPr>
                <a:r>
                  <a:rPr lang="en-AU" sz="1400" dirty="0"/>
                  <a:t>semantics.json</a:t>
                </a:r>
              </a:p>
            </p:txBody>
          </p:sp>
        </p:grpSp>
        <p:cxnSp>
          <p:nvCxnSpPr>
            <p:cNvPr id="117" name="Connector: Elbow 116">
              <a:extLst>
                <a:ext uri="{FF2B5EF4-FFF2-40B4-BE49-F238E27FC236}">
                  <a16:creationId xmlns:a16="http://schemas.microsoft.com/office/drawing/2014/main" id="{3CB91D44-C5A3-4196-9B03-EF1765063DF5}"/>
                </a:ext>
              </a:extLst>
            </p:cNvPr>
            <p:cNvCxnSpPr>
              <a:cxnSpLocks/>
              <a:stCxn id="3076" idx="0"/>
              <a:endCxn id="3102" idx="0"/>
            </p:cNvCxnSpPr>
            <p:nvPr/>
          </p:nvCxnSpPr>
          <p:spPr>
            <a:xfrm rot="16200000" flipV="1">
              <a:off x="5892315" y="422471"/>
              <a:ext cx="85355" cy="2738360"/>
            </a:xfrm>
            <a:prstGeom prst="bentConnector3">
              <a:avLst>
                <a:gd name="adj1" fmla="val 367823"/>
              </a:avLst>
            </a:prstGeom>
            <a:ln w="38100">
              <a:tailEnd type="triangle"/>
            </a:ln>
          </p:spPr>
          <p:style>
            <a:lnRef idx="1">
              <a:schemeClr val="accent5"/>
            </a:lnRef>
            <a:fillRef idx="0">
              <a:schemeClr val="accent5"/>
            </a:fillRef>
            <a:effectRef idx="0">
              <a:schemeClr val="accent5"/>
            </a:effectRef>
            <a:fontRef idx="minor">
              <a:schemeClr val="tx1"/>
            </a:fontRef>
          </p:style>
        </p:cxnSp>
        <p:sp>
          <p:nvSpPr>
            <p:cNvPr id="139" name="TextBox 138">
              <a:extLst>
                <a:ext uri="{FF2B5EF4-FFF2-40B4-BE49-F238E27FC236}">
                  <a16:creationId xmlns:a16="http://schemas.microsoft.com/office/drawing/2014/main" id="{70227473-F947-46DD-AA37-05E1954F66CB}"/>
                </a:ext>
              </a:extLst>
            </p:cNvPr>
            <p:cNvSpPr txBox="1"/>
            <p:nvPr/>
          </p:nvSpPr>
          <p:spPr>
            <a:xfrm>
              <a:off x="5179956" y="1658967"/>
              <a:ext cx="879473" cy="701731"/>
            </a:xfrm>
            <a:prstGeom prst="rect">
              <a:avLst/>
            </a:prstGeom>
            <a:noFill/>
          </p:spPr>
          <p:txBody>
            <a:bodyPr wrap="square" rtlCol="0">
              <a:spAutoFit/>
            </a:bodyPr>
            <a:lstStyle/>
            <a:p>
              <a:pPr algn="ctr">
                <a:lnSpc>
                  <a:spcPct val="90000"/>
                </a:lnSpc>
              </a:pPr>
              <a:r>
                <a:rPr lang="en-AU" sz="1400" b="1" dirty="0">
                  <a:solidFill>
                    <a:schemeClr val="accent6">
                      <a:lumMod val="40000"/>
                      <a:lumOff val="60000"/>
                    </a:schemeClr>
                  </a:solidFill>
                </a:rPr>
                <a:t>Initialize </a:t>
              </a:r>
              <a:r>
                <a:rPr lang="en-AU" sz="1600" b="1" dirty="0">
                  <a:solidFill>
                    <a:schemeClr val="accent6">
                      <a:lumMod val="40000"/>
                      <a:lumOff val="60000"/>
                    </a:schemeClr>
                  </a:solidFill>
                </a:rPr>
                <a:t>input</a:t>
              </a:r>
              <a:r>
                <a:rPr lang="en-AU" sz="1400" b="1" dirty="0">
                  <a:solidFill>
                    <a:schemeClr val="accent6">
                      <a:lumMod val="40000"/>
                      <a:lumOff val="60000"/>
                    </a:schemeClr>
                  </a:solidFill>
                </a:rPr>
                <a:t> value</a:t>
              </a:r>
            </a:p>
          </p:txBody>
        </p:sp>
      </p:grpSp>
      <p:cxnSp>
        <p:nvCxnSpPr>
          <p:cNvPr id="146" name="Straight Arrow Connector 145">
            <a:extLst>
              <a:ext uri="{FF2B5EF4-FFF2-40B4-BE49-F238E27FC236}">
                <a16:creationId xmlns:a16="http://schemas.microsoft.com/office/drawing/2014/main" id="{70930DFF-5C9D-4851-9A31-47E6A4B12AA2}"/>
              </a:ext>
            </a:extLst>
          </p:cNvPr>
          <p:cNvCxnSpPr>
            <a:cxnSpLocks/>
            <a:stCxn id="3103" idx="1"/>
            <a:endCxn id="151" idx="3"/>
          </p:cNvCxnSpPr>
          <p:nvPr/>
        </p:nvCxnSpPr>
        <p:spPr>
          <a:xfrm flipH="1">
            <a:off x="2549902" y="2449611"/>
            <a:ext cx="1408033" cy="2834"/>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sp>
        <p:nvSpPr>
          <p:cNvPr id="152" name="TextBox 151">
            <a:extLst>
              <a:ext uri="{FF2B5EF4-FFF2-40B4-BE49-F238E27FC236}">
                <a16:creationId xmlns:a16="http://schemas.microsoft.com/office/drawing/2014/main" id="{665F37C7-4E52-408C-9876-92887E538BA4}"/>
              </a:ext>
            </a:extLst>
          </p:cNvPr>
          <p:cNvSpPr txBox="1"/>
          <p:nvPr/>
        </p:nvSpPr>
        <p:spPr>
          <a:xfrm>
            <a:off x="910305" y="3658699"/>
            <a:ext cx="1140681" cy="978729"/>
          </a:xfrm>
          <a:prstGeom prst="rect">
            <a:avLst/>
          </a:prstGeom>
          <a:noFill/>
        </p:spPr>
        <p:txBody>
          <a:bodyPr wrap="square" rtlCol="0">
            <a:spAutoFit/>
          </a:bodyPr>
          <a:lstStyle/>
          <a:p>
            <a:pPr algn="ctr">
              <a:lnSpc>
                <a:spcPct val="90000"/>
              </a:lnSpc>
            </a:pPr>
            <a:r>
              <a:rPr lang="en-AU" sz="1600" b="1" dirty="0">
                <a:solidFill>
                  <a:schemeClr val="accent6">
                    <a:lumMod val="40000"/>
                    <a:lumOff val="60000"/>
                  </a:schemeClr>
                </a:solidFill>
              </a:rPr>
              <a:t>Bring h5p container shown in page</a:t>
            </a:r>
          </a:p>
        </p:txBody>
      </p:sp>
      <p:sp>
        <p:nvSpPr>
          <p:cNvPr id="198" name="TextBox 197">
            <a:extLst>
              <a:ext uri="{FF2B5EF4-FFF2-40B4-BE49-F238E27FC236}">
                <a16:creationId xmlns:a16="http://schemas.microsoft.com/office/drawing/2014/main" id="{D9DF0130-BA27-4D86-BAB8-1943FA1B9138}"/>
              </a:ext>
            </a:extLst>
          </p:cNvPr>
          <p:cNvSpPr txBox="1"/>
          <p:nvPr/>
        </p:nvSpPr>
        <p:spPr>
          <a:xfrm>
            <a:off x="2682164" y="1582464"/>
            <a:ext cx="1266035" cy="757130"/>
          </a:xfrm>
          <a:prstGeom prst="rect">
            <a:avLst/>
          </a:prstGeom>
          <a:noFill/>
        </p:spPr>
        <p:txBody>
          <a:bodyPr wrap="square" rtlCol="0">
            <a:spAutoFit/>
          </a:bodyPr>
          <a:lstStyle/>
          <a:p>
            <a:pPr algn="ctr">
              <a:lnSpc>
                <a:spcPct val="90000"/>
              </a:lnSpc>
            </a:pPr>
            <a:r>
              <a:rPr lang="en-AU" sz="1600" b="1" dirty="0">
                <a:solidFill>
                  <a:schemeClr val="accent6">
                    <a:lumMod val="40000"/>
                    <a:lumOff val="60000"/>
                  </a:schemeClr>
                </a:solidFill>
              </a:rPr>
              <a:t>Parse instructor input</a:t>
            </a:r>
          </a:p>
        </p:txBody>
      </p:sp>
      <p:sp>
        <p:nvSpPr>
          <p:cNvPr id="210" name="TextBox 209">
            <a:extLst>
              <a:ext uri="{FF2B5EF4-FFF2-40B4-BE49-F238E27FC236}">
                <a16:creationId xmlns:a16="http://schemas.microsoft.com/office/drawing/2014/main" id="{C31A8381-28F8-4DC8-B558-16A916AB7C52}"/>
              </a:ext>
            </a:extLst>
          </p:cNvPr>
          <p:cNvSpPr txBox="1"/>
          <p:nvPr/>
        </p:nvSpPr>
        <p:spPr>
          <a:xfrm>
            <a:off x="3391458" y="3020697"/>
            <a:ext cx="1473211" cy="1643527"/>
          </a:xfrm>
          <a:prstGeom prst="rect">
            <a:avLst/>
          </a:prstGeom>
          <a:noFill/>
        </p:spPr>
        <p:txBody>
          <a:bodyPr wrap="square" rtlCol="0">
            <a:spAutoFit/>
          </a:bodyPr>
          <a:lstStyle/>
          <a:p>
            <a:pPr algn="ctr">
              <a:lnSpc>
                <a:spcPct val="90000"/>
              </a:lnSpc>
            </a:pPr>
            <a:r>
              <a:rPr lang="en-AU" sz="1600" b="1" dirty="0">
                <a:solidFill>
                  <a:schemeClr val="accent6">
                    <a:lumMod val="40000"/>
                    <a:lumOff val="60000"/>
                  </a:schemeClr>
                </a:solidFill>
              </a:rPr>
              <a:t>Build parsons quiz h5p constructor and attach DOM to h5p container</a:t>
            </a:r>
          </a:p>
        </p:txBody>
      </p:sp>
      <p:cxnSp>
        <p:nvCxnSpPr>
          <p:cNvPr id="192" name="Connector: Elbow 191">
            <a:extLst>
              <a:ext uri="{FF2B5EF4-FFF2-40B4-BE49-F238E27FC236}">
                <a16:creationId xmlns:a16="http://schemas.microsoft.com/office/drawing/2014/main" id="{C862B7FE-1E3A-4774-BB0F-BFE90A9562A8}"/>
              </a:ext>
            </a:extLst>
          </p:cNvPr>
          <p:cNvCxnSpPr>
            <a:cxnSpLocks/>
            <a:stCxn id="3074" idx="1"/>
            <a:endCxn id="151" idx="3"/>
          </p:cNvCxnSpPr>
          <p:nvPr/>
        </p:nvCxnSpPr>
        <p:spPr>
          <a:xfrm rot="10800000">
            <a:off x="2549901" y="2452445"/>
            <a:ext cx="1644874" cy="2552043"/>
          </a:xfrm>
          <a:prstGeom prst="bentConnector3">
            <a:avLst/>
          </a:prstGeom>
          <a:ln w="28575">
            <a:tailEnd type="triangle"/>
          </a:ln>
        </p:spPr>
        <p:style>
          <a:lnRef idx="1">
            <a:schemeClr val="accent5"/>
          </a:lnRef>
          <a:fillRef idx="0">
            <a:schemeClr val="accent5"/>
          </a:fillRef>
          <a:effectRef idx="0">
            <a:schemeClr val="accent5"/>
          </a:effectRef>
          <a:fontRef idx="minor">
            <a:schemeClr val="tx1"/>
          </a:fontRef>
        </p:style>
      </p:cxnSp>
      <p:cxnSp>
        <p:nvCxnSpPr>
          <p:cNvPr id="195" name="Straight Arrow Connector 194">
            <a:extLst>
              <a:ext uri="{FF2B5EF4-FFF2-40B4-BE49-F238E27FC236}">
                <a16:creationId xmlns:a16="http://schemas.microsoft.com/office/drawing/2014/main" id="{272DE8BB-AA5E-4C8B-A429-EDBD4ABEEF36}"/>
              </a:ext>
            </a:extLst>
          </p:cNvPr>
          <p:cNvCxnSpPr>
            <a:cxnSpLocks/>
            <a:stCxn id="3090" idx="2"/>
            <a:endCxn id="111" idx="0"/>
          </p:cNvCxnSpPr>
          <p:nvPr/>
        </p:nvCxnSpPr>
        <p:spPr>
          <a:xfrm>
            <a:off x="2148931" y="3590399"/>
            <a:ext cx="23604" cy="1205928"/>
          </a:xfrm>
          <a:prstGeom prst="straightConnector1">
            <a:avLst/>
          </a:prstGeom>
          <a:ln w="28575">
            <a:tailEnd type="triangle"/>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241136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68FBF-6D86-4CC9-8A6D-E9FE44CC7D25}"/>
              </a:ext>
            </a:extLst>
          </p:cNvPr>
          <p:cNvSpPr>
            <a:spLocks noGrp="1"/>
          </p:cNvSpPr>
          <p:nvPr>
            <p:ph type="title"/>
          </p:nvPr>
        </p:nvSpPr>
        <p:spPr/>
        <p:txBody>
          <a:bodyPr/>
          <a:lstStyle/>
          <a:p>
            <a:r>
              <a:rPr lang="en-IN" dirty="0"/>
              <a:t>Limitation of access to MyUni</a:t>
            </a:r>
          </a:p>
        </p:txBody>
      </p:sp>
      <p:sp>
        <p:nvSpPr>
          <p:cNvPr id="3" name="Content Placeholder 2">
            <a:extLst>
              <a:ext uri="{FF2B5EF4-FFF2-40B4-BE49-F238E27FC236}">
                <a16:creationId xmlns:a16="http://schemas.microsoft.com/office/drawing/2014/main" id="{21518F70-CCDD-477A-A50B-E8F89CDF5911}"/>
              </a:ext>
            </a:extLst>
          </p:cNvPr>
          <p:cNvSpPr>
            <a:spLocks noGrp="1"/>
          </p:cNvSpPr>
          <p:nvPr>
            <p:ph idx="1"/>
          </p:nvPr>
        </p:nvSpPr>
        <p:spPr>
          <a:xfrm>
            <a:off x="1606396" y="1635696"/>
            <a:ext cx="10139688" cy="4536504"/>
          </a:xfrm>
        </p:spPr>
        <p:txBody>
          <a:bodyPr>
            <a:normAutofit/>
          </a:bodyPr>
          <a:lstStyle/>
          <a:p>
            <a:endParaRPr lang="en-US" dirty="0"/>
          </a:p>
          <a:p>
            <a:endParaRPr lang="en-IN" dirty="0"/>
          </a:p>
        </p:txBody>
      </p:sp>
      <p:sp>
        <p:nvSpPr>
          <p:cNvPr id="6" name="Content Placeholder 2">
            <a:extLst>
              <a:ext uri="{FF2B5EF4-FFF2-40B4-BE49-F238E27FC236}">
                <a16:creationId xmlns:a16="http://schemas.microsoft.com/office/drawing/2014/main" id="{9DA1C3E8-E4CD-4248-B0B4-8CB512668FB5}"/>
              </a:ext>
            </a:extLst>
          </p:cNvPr>
          <p:cNvSpPr txBox="1">
            <a:spLocks/>
          </p:cNvSpPr>
          <p:nvPr/>
        </p:nvSpPr>
        <p:spPr>
          <a:xfrm>
            <a:off x="1593436" y="1600200"/>
            <a:ext cx="9782801" cy="4572000"/>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Clr>
                <a:schemeClr val="tx2"/>
              </a:buClr>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Clr>
                <a:schemeClr val="tx2"/>
              </a:buClr>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Clr>
                <a:schemeClr val="tx2"/>
              </a:buClr>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Clr>
                <a:schemeClr val="tx2"/>
              </a:buClr>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Clr>
                <a:schemeClr val="tx2"/>
              </a:buClr>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Clr>
                <a:schemeClr val="tx2"/>
              </a:buClr>
              <a:buFont typeface="Euphemia" pitchFamily="34" charset="0"/>
              <a:buChar char="›"/>
              <a:defRPr sz="1800" kern="1200" baseline="0">
                <a:solidFill>
                  <a:schemeClr val="tx1"/>
                </a:solidFill>
                <a:latin typeface="+mn-lt"/>
                <a:ea typeface="+mn-ea"/>
                <a:cs typeface="+mn-cs"/>
              </a:defRPr>
            </a:lvl9pPr>
          </a:lstStyle>
          <a:p>
            <a:r>
              <a:rPr lang="en-AU" dirty="0"/>
              <a:t>Due to pandemic, we were unable to get access to integrate H5P into </a:t>
            </a:r>
            <a:r>
              <a:rPr lang="en-AU" dirty="0" err="1"/>
              <a:t>MyUni</a:t>
            </a:r>
            <a:r>
              <a:rPr lang="en-AU" dirty="0"/>
              <a:t>.</a:t>
            </a:r>
          </a:p>
          <a:p>
            <a:r>
              <a:rPr lang="en-AU" dirty="0"/>
              <a:t>We tried downloading canvas interface but due to dependencies of libraries we were unable to do so.</a:t>
            </a:r>
          </a:p>
        </p:txBody>
      </p:sp>
    </p:spTree>
    <p:extLst>
      <p:ext uri="{BB962C8B-B14F-4D97-AF65-F5344CB8AC3E}">
        <p14:creationId xmlns:p14="http://schemas.microsoft.com/office/powerpoint/2010/main" val="2883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68FBF-6D86-4CC9-8A6D-E9FE44CC7D25}"/>
              </a:ext>
            </a:extLst>
          </p:cNvPr>
          <p:cNvSpPr>
            <a:spLocks noGrp="1"/>
          </p:cNvSpPr>
          <p:nvPr>
            <p:ph type="title"/>
          </p:nvPr>
        </p:nvSpPr>
        <p:spPr/>
        <p:txBody>
          <a:bodyPr/>
          <a:lstStyle/>
          <a:p>
            <a:r>
              <a:rPr lang="en-IN" dirty="0"/>
              <a:t>Integration with Drupal</a:t>
            </a:r>
          </a:p>
        </p:txBody>
      </p:sp>
      <p:sp>
        <p:nvSpPr>
          <p:cNvPr id="3" name="Content Placeholder 2">
            <a:extLst>
              <a:ext uri="{FF2B5EF4-FFF2-40B4-BE49-F238E27FC236}">
                <a16:creationId xmlns:a16="http://schemas.microsoft.com/office/drawing/2014/main" id="{21518F70-CCDD-477A-A50B-E8F89CDF5911}"/>
              </a:ext>
            </a:extLst>
          </p:cNvPr>
          <p:cNvSpPr>
            <a:spLocks noGrp="1"/>
          </p:cNvSpPr>
          <p:nvPr>
            <p:ph idx="1"/>
          </p:nvPr>
        </p:nvSpPr>
        <p:spPr>
          <a:xfrm>
            <a:off x="1571348" y="1772816"/>
            <a:ext cx="10139688" cy="4536504"/>
          </a:xfrm>
        </p:spPr>
        <p:txBody>
          <a:bodyPr>
            <a:normAutofit/>
          </a:bodyPr>
          <a:lstStyle/>
          <a:p>
            <a:r>
              <a:rPr lang="en-US" dirty="0"/>
              <a:t>We used Drupal because it has less security problems. </a:t>
            </a:r>
          </a:p>
          <a:p>
            <a:r>
              <a:rPr lang="en-US" dirty="0"/>
              <a:t>It runs on </a:t>
            </a:r>
            <a:r>
              <a:rPr lang="en-US" dirty="0" err="1"/>
              <a:t>Acquia</a:t>
            </a:r>
            <a:r>
              <a:rPr lang="en-US" dirty="0"/>
              <a:t> which provides full back-end support.</a:t>
            </a:r>
          </a:p>
          <a:p>
            <a:endParaRPr lang="en-IN" b="1" dirty="0"/>
          </a:p>
        </p:txBody>
      </p:sp>
      <p:sp>
        <p:nvSpPr>
          <p:cNvPr id="6" name="Content Placeholder 2">
            <a:extLst>
              <a:ext uri="{FF2B5EF4-FFF2-40B4-BE49-F238E27FC236}">
                <a16:creationId xmlns:a16="http://schemas.microsoft.com/office/drawing/2014/main" id="{9DA1C3E8-E4CD-4248-B0B4-8CB512668FB5}"/>
              </a:ext>
            </a:extLst>
          </p:cNvPr>
          <p:cNvSpPr txBox="1">
            <a:spLocks/>
          </p:cNvSpPr>
          <p:nvPr/>
        </p:nvSpPr>
        <p:spPr>
          <a:xfrm>
            <a:off x="1593436" y="1600200"/>
            <a:ext cx="9782801" cy="4572000"/>
          </a:xfrm>
          <a:prstGeom prst="rect">
            <a:avLst/>
          </a:prstGeom>
        </p:spPr>
        <p:txBody>
          <a:bodyPr vert="horz" lIns="91440" tIns="45720" rIns="91440" bIns="45720" rtlCol="0">
            <a:normAutofit/>
          </a:bodyPr>
          <a:lstStyle>
            <a:lvl1pPr marL="246888" indent="-246888" algn="l" defTabSz="914400" rtl="0" eaLnBrk="1" latinLnBrk="0" hangingPunct="1">
              <a:lnSpc>
                <a:spcPct val="90000"/>
              </a:lnSpc>
              <a:spcBef>
                <a:spcPts val="1400"/>
              </a:spcBef>
              <a:buClr>
                <a:schemeClr val="tx2"/>
              </a:buClr>
              <a:buFont typeface="Euphemia" pitchFamily="34" charset="0"/>
              <a:buChar char="›"/>
              <a:defRPr sz="2800" kern="1200">
                <a:solidFill>
                  <a:schemeClr val="tx1"/>
                </a:solidFill>
                <a:latin typeface="+mn-lt"/>
                <a:ea typeface="+mn-ea"/>
                <a:cs typeface="+mn-cs"/>
              </a:defRPr>
            </a:lvl1pPr>
            <a:lvl2pPr marL="612648" indent="-246888" algn="l" defTabSz="914400" rtl="0" eaLnBrk="1" latinLnBrk="0" hangingPunct="1">
              <a:lnSpc>
                <a:spcPct val="90000"/>
              </a:lnSpc>
              <a:spcBef>
                <a:spcPts val="600"/>
              </a:spcBef>
              <a:buClr>
                <a:schemeClr val="tx2"/>
              </a:buClr>
              <a:buFont typeface="Euphemia" pitchFamily="34" charset="0"/>
              <a:buChar char="–"/>
              <a:defRPr sz="2400" kern="1200">
                <a:solidFill>
                  <a:schemeClr val="tx1"/>
                </a:solidFill>
                <a:latin typeface="+mn-lt"/>
                <a:ea typeface="+mn-ea"/>
                <a:cs typeface="+mn-cs"/>
              </a:defRPr>
            </a:lvl2pPr>
            <a:lvl3pPr marL="978408" indent="-246888" algn="l" defTabSz="914400" rtl="0" eaLnBrk="1" latinLnBrk="0" hangingPunct="1">
              <a:lnSpc>
                <a:spcPct val="90000"/>
              </a:lnSpc>
              <a:spcBef>
                <a:spcPts val="600"/>
              </a:spcBef>
              <a:buClr>
                <a:schemeClr val="tx2"/>
              </a:buClr>
              <a:buFont typeface="Euphemia" pitchFamily="34" charset="0"/>
              <a:buChar char="›"/>
              <a:defRPr sz="2000" kern="1200">
                <a:solidFill>
                  <a:schemeClr val="tx1"/>
                </a:solidFill>
                <a:latin typeface="+mn-lt"/>
                <a:ea typeface="+mn-ea"/>
                <a:cs typeface="+mn-cs"/>
              </a:defRPr>
            </a:lvl3pPr>
            <a:lvl4pPr marL="1344168" indent="-246888" algn="l" defTabSz="914400" rtl="0" eaLnBrk="1" latinLnBrk="0" hangingPunct="1">
              <a:lnSpc>
                <a:spcPct val="90000"/>
              </a:lnSpc>
              <a:spcBef>
                <a:spcPts val="600"/>
              </a:spcBef>
              <a:buClr>
                <a:schemeClr val="tx2"/>
              </a:buClr>
              <a:buFont typeface="Arial" pitchFamily="34" charset="0"/>
              <a:buChar char="–"/>
              <a:defRPr sz="1800" kern="1200">
                <a:solidFill>
                  <a:schemeClr val="tx1"/>
                </a:solidFill>
                <a:latin typeface="+mn-lt"/>
                <a:ea typeface="+mn-ea"/>
                <a:cs typeface="+mn-cs"/>
              </a:defRPr>
            </a:lvl4pPr>
            <a:lvl5pPr marL="170992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5pPr>
            <a:lvl6pPr marL="207568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6pPr>
            <a:lvl7pPr marL="2441448" indent="-246888" algn="l" defTabSz="914400" rtl="0" eaLnBrk="1" latinLnBrk="0" hangingPunct="1">
              <a:lnSpc>
                <a:spcPct val="90000"/>
              </a:lnSpc>
              <a:spcBef>
                <a:spcPts val="600"/>
              </a:spcBef>
              <a:buClr>
                <a:schemeClr val="tx2"/>
              </a:buClr>
              <a:buFont typeface="Euphemia" pitchFamily="34" charset="0"/>
              <a:buChar char="›"/>
              <a:defRPr sz="1800" kern="1200">
                <a:solidFill>
                  <a:schemeClr val="tx1"/>
                </a:solidFill>
                <a:latin typeface="+mn-lt"/>
                <a:ea typeface="+mn-ea"/>
                <a:cs typeface="+mn-cs"/>
              </a:defRPr>
            </a:lvl7pPr>
            <a:lvl8pPr marL="2807208" indent="-246888" algn="l" defTabSz="914400" rtl="0" eaLnBrk="1" latinLnBrk="0" hangingPunct="1">
              <a:lnSpc>
                <a:spcPct val="90000"/>
              </a:lnSpc>
              <a:spcBef>
                <a:spcPts val="600"/>
              </a:spcBef>
              <a:buClr>
                <a:schemeClr val="tx2"/>
              </a:buClr>
              <a:buFont typeface="Euphemia" pitchFamily="34" charset="0"/>
              <a:buChar char="–"/>
              <a:defRPr sz="1800" kern="1200" baseline="0">
                <a:solidFill>
                  <a:schemeClr val="tx1"/>
                </a:solidFill>
                <a:latin typeface="+mn-lt"/>
                <a:ea typeface="+mn-ea"/>
                <a:cs typeface="+mn-cs"/>
              </a:defRPr>
            </a:lvl8pPr>
            <a:lvl9pPr marL="3172968" indent="-246888" algn="l" defTabSz="914400" rtl="0" eaLnBrk="1" latinLnBrk="0" hangingPunct="1">
              <a:lnSpc>
                <a:spcPct val="90000"/>
              </a:lnSpc>
              <a:spcBef>
                <a:spcPts val="600"/>
              </a:spcBef>
              <a:buClr>
                <a:schemeClr val="tx2"/>
              </a:buClr>
              <a:buFont typeface="Euphemia" pitchFamily="34" charset="0"/>
              <a:buChar char="›"/>
              <a:defRPr sz="1800" kern="1200" baseline="0">
                <a:solidFill>
                  <a:schemeClr val="tx1"/>
                </a:solidFill>
                <a:latin typeface="+mn-lt"/>
                <a:ea typeface="+mn-ea"/>
                <a:cs typeface="+mn-cs"/>
              </a:defRPr>
            </a:lvl9pPr>
          </a:lstStyle>
          <a:p>
            <a:endParaRPr lang="en-AU" dirty="0"/>
          </a:p>
        </p:txBody>
      </p:sp>
    </p:spTree>
    <p:extLst>
      <p:ext uri="{BB962C8B-B14F-4D97-AF65-F5344CB8AC3E}">
        <p14:creationId xmlns:p14="http://schemas.microsoft.com/office/powerpoint/2010/main" val="3612626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Jigsaw design templat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1">
              <a:lumMod val="50000"/>
            </a:schemeClr>
          </a:solidFill>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800"/>
        </a:defPPr>
      </a:lstStyle>
    </a:txDef>
  </a:objectDefaults>
  <a:extraClrSchemeLst/>
  <a:extLst>
    <a:ext uri="{05A4C25C-085E-4340-85A3-A5531E510DB2}">
      <thm15:themeFamily xmlns:thm15="http://schemas.microsoft.com/office/thememl/2012/main" name="Jigsaw design slides.potx" id="{263AEB51-B942-4F3D-9A9B-204C75197456}" vid="{3DA53443-4228-4E41-8F09-CB346F47C076}"/>
    </a:ext>
  </a:extLst>
</a:theme>
</file>

<file path=ppt/theme/theme2.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Jigsaw design slides</Template>
  <TotalTime>4153</TotalTime>
  <Words>557</Words>
  <Application>Microsoft Office PowerPoint</Application>
  <PresentationFormat>Custom</PresentationFormat>
  <Paragraphs>89</Paragraphs>
  <Slides>10</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7" baseType="lpstr">
      <vt:lpstr>Arial</vt:lpstr>
      <vt:lpstr>Calibri</vt:lpstr>
      <vt:lpstr>Century Gothic</vt:lpstr>
      <vt:lpstr>Euphemia</vt:lpstr>
      <vt:lpstr>Times New Roman</vt:lpstr>
      <vt:lpstr>Jigsaw design template</vt:lpstr>
      <vt:lpstr>Document</vt:lpstr>
      <vt:lpstr>Integrating Parsons Puzzle with MyUni</vt:lpstr>
      <vt:lpstr>Structure of Demo</vt:lpstr>
      <vt:lpstr>Project Goals</vt:lpstr>
      <vt:lpstr>Universal Design Implemented </vt:lpstr>
      <vt:lpstr>Software Architecture</vt:lpstr>
      <vt:lpstr>H5P structure</vt:lpstr>
      <vt:lpstr>H5P structure</vt:lpstr>
      <vt:lpstr>Limitation of access to MyUni</vt:lpstr>
      <vt:lpstr>Integration with Drupal</vt:lpstr>
      <vt:lpstr>Future Extension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Integrating Parsons Puzzle with MyUni</dc:title>
  <dc:creator>Neha Wali</dc:creator>
  <cp:lastModifiedBy>PEITING SUN</cp:lastModifiedBy>
  <cp:revision>93</cp:revision>
  <dcterms:created xsi:type="dcterms:W3CDTF">2020-03-16T05:31:19Z</dcterms:created>
  <dcterms:modified xsi:type="dcterms:W3CDTF">2020-06-10T22:12:23Z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74064300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